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7" r:id="rId3"/>
    <p:sldId id="258" r:id="rId4"/>
    <p:sldId id="259" r:id="rId5"/>
    <p:sldId id="256" r:id="rId6"/>
    <p:sldId id="261" r:id="rId7"/>
    <p:sldId id="262" r:id="rId8"/>
    <p:sldId id="263" r:id="rId9"/>
    <p:sldId id="264" r:id="rId10"/>
    <p:sldId id="265" r:id="rId11"/>
    <p:sldId id="268"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9A6466-23C3-4329-A557-09E83144BDEE}" v="299" dt="2022-08-15T00:03:18.3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15" autoAdjust="0"/>
    <p:restoredTop sz="94660"/>
  </p:normalViewPr>
  <p:slideViewPr>
    <p:cSldViewPr snapToGrid="0">
      <p:cViewPr varScale="1">
        <p:scale>
          <a:sx n="107" d="100"/>
          <a:sy n="107" d="100"/>
        </p:scale>
        <p:origin x="1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 Xuân Chính" userId="72936488e6ab86ee" providerId="LiveId" clId="{B99A6466-23C3-4329-A557-09E83144BDEE}"/>
    <pc:docChg chg="undo custSel addSld delSld modSld">
      <pc:chgData name="Mai Xuân Chính" userId="72936488e6ab86ee" providerId="LiveId" clId="{B99A6466-23C3-4329-A557-09E83144BDEE}" dt="2022-08-15T06:59:57.824" v="4721" actId="20577"/>
      <pc:docMkLst>
        <pc:docMk/>
      </pc:docMkLst>
      <pc:sldChg chg="addSp delSp modSp mod">
        <pc:chgData name="Mai Xuân Chính" userId="72936488e6ab86ee" providerId="LiveId" clId="{B99A6466-23C3-4329-A557-09E83144BDEE}" dt="2022-08-15T05:51:24.759" v="4689" actId="6549"/>
        <pc:sldMkLst>
          <pc:docMk/>
          <pc:sldMk cId="4272214477" sldId="256"/>
        </pc:sldMkLst>
        <pc:spChg chg="add mod">
          <ac:chgData name="Mai Xuân Chính" userId="72936488e6ab86ee" providerId="LiveId" clId="{B99A6466-23C3-4329-A557-09E83144BDEE}" dt="2022-08-14T21:04:41.096" v="555" actId="1076"/>
          <ac:spMkLst>
            <pc:docMk/>
            <pc:sldMk cId="4272214477" sldId="256"/>
            <ac:spMk id="2" creationId="{67080E73-5D0B-425D-0361-1897164AB69F}"/>
          </ac:spMkLst>
        </pc:spChg>
        <pc:spChg chg="add mod">
          <ac:chgData name="Mai Xuân Chính" userId="72936488e6ab86ee" providerId="LiveId" clId="{B99A6466-23C3-4329-A557-09E83144BDEE}" dt="2022-08-14T23:57:52.633" v="4661" actId="20577"/>
          <ac:spMkLst>
            <pc:docMk/>
            <pc:sldMk cId="4272214477" sldId="256"/>
            <ac:spMk id="3" creationId="{55191763-6004-8FAA-048E-2511F84B8A69}"/>
          </ac:spMkLst>
        </pc:spChg>
        <pc:spChg chg="add del mod">
          <ac:chgData name="Mai Xuân Chính" userId="72936488e6ab86ee" providerId="LiveId" clId="{B99A6466-23C3-4329-A557-09E83144BDEE}" dt="2022-08-14T21:20:16.191" v="720" actId="478"/>
          <ac:spMkLst>
            <pc:docMk/>
            <pc:sldMk cId="4272214477" sldId="256"/>
            <ac:spMk id="6" creationId="{D4CB60BA-2D66-B7AC-CF53-8D1A8BBFCE81}"/>
          </ac:spMkLst>
        </pc:spChg>
        <pc:spChg chg="add mod">
          <ac:chgData name="Mai Xuân Chính" userId="72936488e6ab86ee" providerId="LiveId" clId="{B99A6466-23C3-4329-A557-09E83144BDEE}" dt="2022-08-14T21:20:42.748" v="729"/>
          <ac:spMkLst>
            <pc:docMk/>
            <pc:sldMk cId="4272214477" sldId="256"/>
            <ac:spMk id="8" creationId="{1C10FE6A-6D53-CCE9-A980-93A4A93BD74D}"/>
          </ac:spMkLst>
        </pc:spChg>
        <pc:spChg chg="add mod">
          <ac:chgData name="Mai Xuân Chính" userId="72936488e6ab86ee" providerId="LiveId" clId="{B99A6466-23C3-4329-A557-09E83144BDEE}" dt="2022-08-14T22:22:46.669" v="2240" actId="20577"/>
          <ac:spMkLst>
            <pc:docMk/>
            <pc:sldMk cId="4272214477" sldId="256"/>
            <ac:spMk id="10" creationId="{107BDE4C-DC29-E42C-F918-5391E427DFE7}"/>
          </ac:spMkLst>
        </pc:spChg>
        <pc:spChg chg="add mod">
          <ac:chgData name="Mai Xuân Chính" userId="72936488e6ab86ee" providerId="LiveId" clId="{B99A6466-23C3-4329-A557-09E83144BDEE}" dt="2022-08-15T05:51:24.759" v="4689" actId="6549"/>
          <ac:spMkLst>
            <pc:docMk/>
            <pc:sldMk cId="4272214477" sldId="256"/>
            <ac:spMk id="11" creationId="{E6094C4B-A4AF-3B4A-4948-D45E1409BA4D}"/>
          </ac:spMkLst>
        </pc:spChg>
        <pc:picChg chg="mod">
          <ac:chgData name="Mai Xuân Chính" userId="72936488e6ab86ee" providerId="LiveId" clId="{B99A6466-23C3-4329-A557-09E83144BDEE}" dt="2022-08-14T23:50:09.537" v="4578"/>
          <ac:picMkLst>
            <pc:docMk/>
            <pc:sldMk cId="4272214477" sldId="256"/>
            <ac:picMk id="7" creationId="{F1CC0FA9-EC0D-A214-181F-6253FBD40DE0}"/>
          </ac:picMkLst>
        </pc:picChg>
        <pc:picChg chg="mod">
          <ac:chgData name="Mai Xuân Chính" userId="72936488e6ab86ee" providerId="LiveId" clId="{B99A6466-23C3-4329-A557-09E83144BDEE}" dt="2022-08-14T23:50:13.952" v="4579"/>
          <ac:picMkLst>
            <pc:docMk/>
            <pc:sldMk cId="4272214477" sldId="256"/>
            <ac:picMk id="9" creationId="{246906E7-9161-9D39-14D8-745AD507F8AA}"/>
          </ac:picMkLst>
        </pc:picChg>
        <pc:picChg chg="mod">
          <ac:chgData name="Mai Xuân Chính" userId="72936488e6ab86ee" providerId="LiveId" clId="{B99A6466-23C3-4329-A557-09E83144BDEE}" dt="2022-08-14T23:50:22.978" v="4581"/>
          <ac:picMkLst>
            <pc:docMk/>
            <pc:sldMk cId="4272214477" sldId="256"/>
            <ac:picMk id="12" creationId="{7576D514-5369-13C4-A025-69F21A91ED81}"/>
          </ac:picMkLst>
        </pc:picChg>
        <pc:picChg chg="mod">
          <ac:chgData name="Mai Xuân Chính" userId="72936488e6ab86ee" providerId="LiveId" clId="{B99A6466-23C3-4329-A557-09E83144BDEE}" dt="2022-08-14T23:50:18.254" v="4580"/>
          <ac:picMkLst>
            <pc:docMk/>
            <pc:sldMk cId="4272214477" sldId="256"/>
            <ac:picMk id="14" creationId="{78D40070-4145-DF05-6510-7FD7ADEEBA39}"/>
          </ac:picMkLst>
        </pc:picChg>
        <pc:picChg chg="add del mod ord">
          <ac:chgData name="Mai Xuân Chính" userId="72936488e6ab86ee" providerId="LiveId" clId="{B99A6466-23C3-4329-A557-09E83144BDEE}" dt="2022-08-14T22:21:36.117" v="2234" actId="478"/>
          <ac:picMkLst>
            <pc:docMk/>
            <pc:sldMk cId="4272214477" sldId="256"/>
            <ac:picMk id="15" creationId="{9B032124-9B78-C8DD-B80C-DD360FD4B646}"/>
          </ac:picMkLst>
        </pc:picChg>
        <pc:picChg chg="mod">
          <ac:chgData name="Mai Xuân Chính" userId="72936488e6ab86ee" providerId="LiveId" clId="{B99A6466-23C3-4329-A557-09E83144BDEE}" dt="2022-08-14T23:50:29.262" v="4582"/>
          <ac:picMkLst>
            <pc:docMk/>
            <pc:sldMk cId="4272214477" sldId="256"/>
            <ac:picMk id="18" creationId="{2D5B96FF-8E7F-DC2D-EEB6-ACACFB4C5CB8}"/>
          </ac:picMkLst>
        </pc:picChg>
        <pc:picChg chg="add mod">
          <ac:chgData name="Mai Xuân Chính" userId="72936488e6ab86ee" providerId="LiveId" clId="{B99A6466-23C3-4329-A557-09E83144BDEE}" dt="2022-08-14T22:32:40.269" v="3113" actId="1076"/>
          <ac:picMkLst>
            <pc:docMk/>
            <pc:sldMk cId="4272214477" sldId="256"/>
            <ac:picMk id="19" creationId="{9A8A63A2-6382-02D5-F463-A466ECC463C4}"/>
          </ac:picMkLst>
        </pc:picChg>
        <pc:picChg chg="mod">
          <ac:chgData name="Mai Xuân Chính" userId="72936488e6ab86ee" providerId="LiveId" clId="{B99A6466-23C3-4329-A557-09E83144BDEE}" dt="2022-08-14T23:50:35.001" v="4583"/>
          <ac:picMkLst>
            <pc:docMk/>
            <pc:sldMk cId="4272214477" sldId="256"/>
            <ac:picMk id="20" creationId="{566DC0C6-2E19-9CAB-DDBE-9F6477C3C837}"/>
          </ac:picMkLst>
        </pc:picChg>
        <pc:picChg chg="mod">
          <ac:chgData name="Mai Xuân Chính" userId="72936488e6ab86ee" providerId="LiveId" clId="{B99A6466-23C3-4329-A557-09E83144BDEE}" dt="2022-08-14T23:50:42.123" v="4584"/>
          <ac:picMkLst>
            <pc:docMk/>
            <pc:sldMk cId="4272214477" sldId="256"/>
            <ac:picMk id="26" creationId="{138BF3BE-611F-DF61-AA8D-8EBA8290B461}"/>
          </ac:picMkLst>
        </pc:picChg>
        <pc:picChg chg="mod">
          <ac:chgData name="Mai Xuân Chính" userId="72936488e6ab86ee" providerId="LiveId" clId="{B99A6466-23C3-4329-A557-09E83144BDEE}" dt="2022-08-14T23:50:46.637" v="4585"/>
          <ac:picMkLst>
            <pc:docMk/>
            <pc:sldMk cId="4272214477" sldId="256"/>
            <ac:picMk id="28" creationId="{D3042137-B395-BA29-DD78-21F2A4E94B24}"/>
          </ac:picMkLst>
        </pc:picChg>
        <pc:picChg chg="mod">
          <ac:chgData name="Mai Xuân Chính" userId="72936488e6ab86ee" providerId="LiveId" clId="{B99A6466-23C3-4329-A557-09E83144BDEE}" dt="2022-08-14T23:50:51.648" v="4586"/>
          <ac:picMkLst>
            <pc:docMk/>
            <pc:sldMk cId="4272214477" sldId="256"/>
            <ac:picMk id="30" creationId="{A34A6093-35DB-96E8-CEA9-0EE021F14117}"/>
          </ac:picMkLst>
        </pc:picChg>
        <pc:picChg chg="mod">
          <ac:chgData name="Mai Xuân Chính" userId="72936488e6ab86ee" providerId="LiveId" clId="{B99A6466-23C3-4329-A557-09E83144BDEE}" dt="2022-08-14T23:50:57.718" v="4587"/>
          <ac:picMkLst>
            <pc:docMk/>
            <pc:sldMk cId="4272214477" sldId="256"/>
            <ac:picMk id="32" creationId="{6097B44B-37C3-56EC-AB13-92BFF7B72C6B}"/>
          </ac:picMkLst>
        </pc:picChg>
      </pc:sldChg>
      <pc:sldChg chg="addSp delSp modSp mod">
        <pc:chgData name="Mai Xuân Chính" userId="72936488e6ab86ee" providerId="LiveId" clId="{B99A6466-23C3-4329-A557-09E83144BDEE}" dt="2022-08-15T00:03:18.364" v="4688"/>
        <pc:sldMkLst>
          <pc:docMk/>
          <pc:sldMk cId="2516659164" sldId="257"/>
        </pc:sldMkLst>
        <pc:spChg chg="add del mod">
          <ac:chgData name="Mai Xuân Chính" userId="72936488e6ab86ee" providerId="LiveId" clId="{B99A6466-23C3-4329-A557-09E83144BDEE}" dt="2022-08-14T20:42:12.067" v="196"/>
          <ac:spMkLst>
            <pc:docMk/>
            <pc:sldMk cId="2516659164" sldId="257"/>
            <ac:spMk id="2" creationId="{71A47918-0D72-1AC5-3E95-0F0E10C79BD1}"/>
          </ac:spMkLst>
        </pc:spChg>
        <pc:spChg chg="add mod">
          <ac:chgData name="Mai Xuân Chính" userId="72936488e6ab86ee" providerId="LiveId" clId="{B99A6466-23C3-4329-A557-09E83144BDEE}" dt="2022-08-14T21:34:10.275" v="1284" actId="404"/>
          <ac:spMkLst>
            <pc:docMk/>
            <pc:sldMk cId="2516659164" sldId="257"/>
            <ac:spMk id="3" creationId="{60CDE073-E51B-7E52-CCAC-F2D3A8AF957F}"/>
          </ac:spMkLst>
        </pc:spChg>
        <pc:spChg chg="add del mod">
          <ac:chgData name="Mai Xuân Chính" userId="72936488e6ab86ee" providerId="LiveId" clId="{B99A6466-23C3-4329-A557-09E83144BDEE}" dt="2022-08-14T20:48:00.513" v="267"/>
          <ac:spMkLst>
            <pc:docMk/>
            <pc:sldMk cId="2516659164" sldId="257"/>
            <ac:spMk id="22" creationId="{914E5409-937F-AF7F-ACCD-61F141DEACDE}"/>
          </ac:spMkLst>
        </pc:spChg>
        <pc:spChg chg="add mod">
          <ac:chgData name="Mai Xuân Chính" userId="72936488e6ab86ee" providerId="LiveId" clId="{B99A6466-23C3-4329-A557-09E83144BDEE}" dt="2022-08-15T00:01:13.657" v="4669" actId="164"/>
          <ac:spMkLst>
            <pc:docMk/>
            <pc:sldMk cId="2516659164" sldId="257"/>
            <ac:spMk id="23" creationId="{8A2AA242-18FB-02A9-865A-BA75BB8C62EA}"/>
          </ac:spMkLst>
        </pc:spChg>
        <pc:spChg chg="add mod">
          <ac:chgData name="Mai Xuân Chính" userId="72936488e6ab86ee" providerId="LiveId" clId="{B99A6466-23C3-4329-A557-09E83144BDEE}" dt="2022-08-15T00:01:24.729" v="4670" actId="164"/>
          <ac:spMkLst>
            <pc:docMk/>
            <pc:sldMk cId="2516659164" sldId="257"/>
            <ac:spMk id="24" creationId="{7E331C8A-A87B-23D5-0074-CA877CEDD676}"/>
          </ac:spMkLst>
        </pc:spChg>
        <pc:spChg chg="add mod">
          <ac:chgData name="Mai Xuân Chính" userId="72936488e6ab86ee" providerId="LiveId" clId="{B99A6466-23C3-4329-A557-09E83144BDEE}" dt="2022-08-15T00:01:31.253" v="4671" actId="164"/>
          <ac:spMkLst>
            <pc:docMk/>
            <pc:sldMk cId="2516659164" sldId="257"/>
            <ac:spMk id="25" creationId="{134B21ED-B423-AE0B-839F-A96FDFD36BDA}"/>
          </ac:spMkLst>
        </pc:spChg>
        <pc:spChg chg="add mod">
          <ac:chgData name="Mai Xuân Chính" userId="72936488e6ab86ee" providerId="LiveId" clId="{B99A6466-23C3-4329-A557-09E83144BDEE}" dt="2022-08-15T00:01:35.647" v="4672" actId="164"/>
          <ac:spMkLst>
            <pc:docMk/>
            <pc:sldMk cId="2516659164" sldId="257"/>
            <ac:spMk id="27" creationId="{904674A9-A082-CE34-7129-12544A48F2F0}"/>
          </ac:spMkLst>
        </pc:spChg>
        <pc:spChg chg="add mod">
          <ac:chgData name="Mai Xuân Chính" userId="72936488e6ab86ee" providerId="LiveId" clId="{B99A6466-23C3-4329-A557-09E83144BDEE}" dt="2022-08-15T00:01:39.367" v="4673" actId="164"/>
          <ac:spMkLst>
            <pc:docMk/>
            <pc:sldMk cId="2516659164" sldId="257"/>
            <ac:spMk id="29" creationId="{3C937A3D-3353-5230-A0D4-2F37904A6BEB}"/>
          </ac:spMkLst>
        </pc:spChg>
        <pc:spChg chg="add mod">
          <ac:chgData name="Mai Xuân Chính" userId="72936488e6ab86ee" providerId="LiveId" clId="{B99A6466-23C3-4329-A557-09E83144BDEE}" dt="2022-08-15T00:01:42.704" v="4674" actId="164"/>
          <ac:spMkLst>
            <pc:docMk/>
            <pc:sldMk cId="2516659164" sldId="257"/>
            <ac:spMk id="31" creationId="{23A0BD9D-7F25-726B-C5A6-C36D2B1B0876}"/>
          </ac:spMkLst>
        </pc:spChg>
        <pc:spChg chg="add mod">
          <ac:chgData name="Mai Xuân Chính" userId="72936488e6ab86ee" providerId="LiveId" clId="{B99A6466-23C3-4329-A557-09E83144BDEE}" dt="2022-08-15T00:01:46.187" v="4675" actId="164"/>
          <ac:spMkLst>
            <pc:docMk/>
            <pc:sldMk cId="2516659164" sldId="257"/>
            <ac:spMk id="33" creationId="{0F05B073-0D3F-2266-AC8B-1FFBA6D5FEFB}"/>
          </ac:spMkLst>
        </pc:spChg>
        <pc:spChg chg="add mod">
          <ac:chgData name="Mai Xuân Chính" userId="72936488e6ab86ee" providerId="LiveId" clId="{B99A6466-23C3-4329-A557-09E83144BDEE}" dt="2022-08-15T00:01:49.443" v="4676" actId="164"/>
          <ac:spMkLst>
            <pc:docMk/>
            <pc:sldMk cId="2516659164" sldId="257"/>
            <ac:spMk id="34" creationId="{5E7750AB-BBAE-6979-0431-A8D0D7DC7E67}"/>
          </ac:spMkLst>
        </pc:spChg>
        <pc:spChg chg="add mod">
          <ac:chgData name="Mai Xuân Chính" userId="72936488e6ab86ee" providerId="LiveId" clId="{B99A6466-23C3-4329-A557-09E83144BDEE}" dt="2022-08-15T00:01:52.562" v="4677" actId="164"/>
          <ac:spMkLst>
            <pc:docMk/>
            <pc:sldMk cId="2516659164" sldId="257"/>
            <ac:spMk id="35" creationId="{AA23A2A6-A0A0-C3DB-731E-E4712E897C1F}"/>
          </ac:spMkLst>
        </pc:spChg>
        <pc:spChg chg="add mod">
          <ac:chgData name="Mai Xuân Chính" userId="72936488e6ab86ee" providerId="LiveId" clId="{B99A6466-23C3-4329-A557-09E83144BDEE}" dt="2022-08-14T21:03:11.212" v="546" actId="1076"/>
          <ac:spMkLst>
            <pc:docMk/>
            <pc:sldMk cId="2516659164" sldId="257"/>
            <ac:spMk id="36" creationId="{822E4D96-90BC-2E71-913D-EE7246042B37}"/>
          </ac:spMkLst>
        </pc:spChg>
        <pc:spChg chg="add del mod">
          <ac:chgData name="Mai Xuân Chính" userId="72936488e6ab86ee" providerId="LiveId" clId="{B99A6466-23C3-4329-A557-09E83144BDEE}" dt="2022-08-14T21:14:16.138" v="624"/>
          <ac:spMkLst>
            <pc:docMk/>
            <pc:sldMk cId="2516659164" sldId="257"/>
            <ac:spMk id="37" creationId="{373F5C43-1388-0372-A343-D7E11E728368}"/>
          </ac:spMkLst>
        </pc:spChg>
        <pc:spChg chg="add mod">
          <ac:chgData name="Mai Xuân Chính" userId="72936488e6ab86ee" providerId="LiveId" clId="{B99A6466-23C3-4329-A557-09E83144BDEE}" dt="2022-08-14T21:16:56.774" v="660" actId="1076"/>
          <ac:spMkLst>
            <pc:docMk/>
            <pc:sldMk cId="2516659164" sldId="257"/>
            <ac:spMk id="38" creationId="{AD3236CB-C0A4-905A-D223-0A6D552FC644}"/>
          </ac:spMkLst>
        </pc:spChg>
        <pc:spChg chg="add mod">
          <ac:chgData name="Mai Xuân Chính" userId="72936488e6ab86ee" providerId="LiveId" clId="{B99A6466-23C3-4329-A557-09E83144BDEE}" dt="2022-08-14T21:19:38.760" v="717" actId="20577"/>
          <ac:spMkLst>
            <pc:docMk/>
            <pc:sldMk cId="2516659164" sldId="257"/>
            <ac:spMk id="39" creationId="{C78ACF99-0068-A051-2C6B-2A34EDFEC240}"/>
          </ac:spMkLst>
        </pc:spChg>
        <pc:grpChg chg="add mod">
          <ac:chgData name="Mai Xuân Chính" userId="72936488e6ab86ee" providerId="LiveId" clId="{B99A6466-23C3-4329-A557-09E83144BDEE}" dt="2022-08-15T00:01:13.657" v="4669" actId="164"/>
          <ac:grpSpMkLst>
            <pc:docMk/>
            <pc:sldMk cId="2516659164" sldId="257"/>
            <ac:grpSpMk id="40" creationId="{E91760B6-F608-CEB4-C8D0-CAF6A5DD48B8}"/>
          </ac:grpSpMkLst>
        </pc:grpChg>
        <pc:grpChg chg="add mod">
          <ac:chgData name="Mai Xuân Chính" userId="72936488e6ab86ee" providerId="LiveId" clId="{B99A6466-23C3-4329-A557-09E83144BDEE}" dt="2022-08-15T00:01:24.729" v="4670" actId="164"/>
          <ac:grpSpMkLst>
            <pc:docMk/>
            <pc:sldMk cId="2516659164" sldId="257"/>
            <ac:grpSpMk id="41" creationId="{F3BE7C73-0064-6EF9-ADEC-E062DAB399E6}"/>
          </ac:grpSpMkLst>
        </pc:grpChg>
        <pc:grpChg chg="add mod">
          <ac:chgData name="Mai Xuân Chính" userId="72936488e6ab86ee" providerId="LiveId" clId="{B99A6466-23C3-4329-A557-09E83144BDEE}" dt="2022-08-15T00:01:31.253" v="4671" actId="164"/>
          <ac:grpSpMkLst>
            <pc:docMk/>
            <pc:sldMk cId="2516659164" sldId="257"/>
            <ac:grpSpMk id="42" creationId="{5A962A0B-5AEF-B28D-EC91-E8AF26D8F152}"/>
          </ac:grpSpMkLst>
        </pc:grpChg>
        <pc:grpChg chg="add mod">
          <ac:chgData name="Mai Xuân Chính" userId="72936488e6ab86ee" providerId="LiveId" clId="{B99A6466-23C3-4329-A557-09E83144BDEE}" dt="2022-08-15T00:01:35.647" v="4672" actId="164"/>
          <ac:grpSpMkLst>
            <pc:docMk/>
            <pc:sldMk cId="2516659164" sldId="257"/>
            <ac:grpSpMk id="43" creationId="{B880E3C4-FAA1-F509-FA72-2A519F7D58E5}"/>
          </ac:grpSpMkLst>
        </pc:grpChg>
        <pc:grpChg chg="add mod">
          <ac:chgData name="Mai Xuân Chính" userId="72936488e6ab86ee" providerId="LiveId" clId="{B99A6466-23C3-4329-A557-09E83144BDEE}" dt="2022-08-15T00:01:39.367" v="4673" actId="164"/>
          <ac:grpSpMkLst>
            <pc:docMk/>
            <pc:sldMk cId="2516659164" sldId="257"/>
            <ac:grpSpMk id="44" creationId="{E9F4AA1F-6DE9-BBCC-7CC2-57059798E287}"/>
          </ac:grpSpMkLst>
        </pc:grpChg>
        <pc:grpChg chg="add mod">
          <ac:chgData name="Mai Xuân Chính" userId="72936488e6ab86ee" providerId="LiveId" clId="{B99A6466-23C3-4329-A557-09E83144BDEE}" dt="2022-08-15T00:01:42.704" v="4674" actId="164"/>
          <ac:grpSpMkLst>
            <pc:docMk/>
            <pc:sldMk cId="2516659164" sldId="257"/>
            <ac:grpSpMk id="45" creationId="{1DCB753D-C397-0A6E-D236-8719BDF6CFB8}"/>
          </ac:grpSpMkLst>
        </pc:grpChg>
        <pc:grpChg chg="add mod">
          <ac:chgData name="Mai Xuân Chính" userId="72936488e6ab86ee" providerId="LiveId" clId="{B99A6466-23C3-4329-A557-09E83144BDEE}" dt="2022-08-15T00:01:46.187" v="4675" actId="164"/>
          <ac:grpSpMkLst>
            <pc:docMk/>
            <pc:sldMk cId="2516659164" sldId="257"/>
            <ac:grpSpMk id="46" creationId="{CD0A8975-D335-BD4F-9219-D275119D24C7}"/>
          </ac:grpSpMkLst>
        </pc:grpChg>
        <pc:grpChg chg="add mod">
          <ac:chgData name="Mai Xuân Chính" userId="72936488e6ab86ee" providerId="LiveId" clId="{B99A6466-23C3-4329-A557-09E83144BDEE}" dt="2022-08-15T00:01:49.443" v="4676" actId="164"/>
          <ac:grpSpMkLst>
            <pc:docMk/>
            <pc:sldMk cId="2516659164" sldId="257"/>
            <ac:grpSpMk id="47" creationId="{4E77422F-D7AB-459E-3445-B16B2094F8FD}"/>
          </ac:grpSpMkLst>
        </pc:grpChg>
        <pc:grpChg chg="add mod">
          <ac:chgData name="Mai Xuân Chính" userId="72936488e6ab86ee" providerId="LiveId" clId="{B99A6466-23C3-4329-A557-09E83144BDEE}" dt="2022-08-15T00:01:52.562" v="4677" actId="164"/>
          <ac:grpSpMkLst>
            <pc:docMk/>
            <pc:sldMk cId="2516659164" sldId="257"/>
            <ac:grpSpMk id="48" creationId="{5AC5B45B-774D-827F-55DA-F8B55C233768}"/>
          </ac:grpSpMkLst>
        </pc:grpChg>
        <pc:picChg chg="add mod">
          <ac:chgData name="Mai Xuân Chính" userId="72936488e6ab86ee" providerId="LiveId" clId="{B99A6466-23C3-4329-A557-09E83144BDEE}" dt="2022-08-15T00:02:34.259" v="4681"/>
          <ac:picMkLst>
            <pc:docMk/>
            <pc:sldMk cId="2516659164" sldId="257"/>
            <ac:picMk id="6" creationId="{B4A317F6-C7C1-52F5-7D4D-4B6C999DF5F4}"/>
          </ac:picMkLst>
        </pc:picChg>
        <pc:picChg chg="mod">
          <ac:chgData name="Mai Xuân Chính" userId="72936488e6ab86ee" providerId="LiveId" clId="{B99A6466-23C3-4329-A557-09E83144BDEE}" dt="2022-08-14T23:45:20.336" v="4547"/>
          <ac:picMkLst>
            <pc:docMk/>
            <pc:sldMk cId="2516659164" sldId="257"/>
            <ac:picMk id="7" creationId="{F1CC0FA9-EC0D-A214-181F-6253FBD40DE0}"/>
          </ac:picMkLst>
        </pc:picChg>
        <pc:picChg chg="add mod">
          <ac:chgData name="Mai Xuân Chính" userId="72936488e6ab86ee" providerId="LiveId" clId="{B99A6466-23C3-4329-A557-09E83144BDEE}" dt="2022-08-15T00:02:25.380" v="4680"/>
          <ac:picMkLst>
            <pc:docMk/>
            <pc:sldMk cId="2516659164" sldId="257"/>
            <ac:picMk id="8" creationId="{F9197E0B-5396-C861-47A3-3C078D54CE51}"/>
          </ac:picMkLst>
        </pc:picChg>
        <pc:picChg chg="add mod">
          <ac:chgData name="Mai Xuân Chính" userId="72936488e6ab86ee" providerId="LiveId" clId="{B99A6466-23C3-4329-A557-09E83144BDEE}" dt="2022-08-15T00:02:40.488" v="4682"/>
          <ac:picMkLst>
            <pc:docMk/>
            <pc:sldMk cId="2516659164" sldId="257"/>
            <ac:picMk id="10" creationId="{CDD4265E-ABAE-8F24-4A42-4B918CB4B608}"/>
          </ac:picMkLst>
        </pc:picChg>
        <pc:picChg chg="add mod">
          <ac:chgData name="Mai Xuân Chính" userId="72936488e6ab86ee" providerId="LiveId" clId="{B99A6466-23C3-4329-A557-09E83144BDEE}" dt="2022-08-15T00:02:46.749" v="4683"/>
          <ac:picMkLst>
            <pc:docMk/>
            <pc:sldMk cId="2516659164" sldId="257"/>
            <ac:picMk id="11" creationId="{EAA30A7E-15FE-40E5-94BD-407DBE0DB670}"/>
          </ac:picMkLst>
        </pc:picChg>
        <pc:picChg chg="mod">
          <ac:chgData name="Mai Xuân Chính" userId="72936488e6ab86ee" providerId="LiveId" clId="{B99A6466-23C3-4329-A557-09E83144BDEE}" dt="2022-08-14T23:45:39.175" v="4549"/>
          <ac:picMkLst>
            <pc:docMk/>
            <pc:sldMk cId="2516659164" sldId="257"/>
            <ac:picMk id="12" creationId="{7576D514-5369-13C4-A025-69F21A91ED81}"/>
          </ac:picMkLst>
        </pc:picChg>
        <pc:picChg chg="add mod">
          <ac:chgData name="Mai Xuân Chính" userId="72936488e6ab86ee" providerId="LiveId" clId="{B99A6466-23C3-4329-A557-09E83144BDEE}" dt="2022-08-15T00:02:52.738" v="4684"/>
          <ac:picMkLst>
            <pc:docMk/>
            <pc:sldMk cId="2516659164" sldId="257"/>
            <ac:picMk id="13" creationId="{2329C535-4B76-982D-72FE-24998D0FA879}"/>
          </ac:picMkLst>
        </pc:picChg>
        <pc:picChg chg="mod">
          <ac:chgData name="Mai Xuân Chính" userId="72936488e6ab86ee" providerId="LiveId" clId="{B99A6466-23C3-4329-A557-09E83144BDEE}" dt="2022-08-14T23:45:34.962" v="4548"/>
          <ac:picMkLst>
            <pc:docMk/>
            <pc:sldMk cId="2516659164" sldId="257"/>
            <ac:picMk id="14" creationId="{78D40070-4145-DF05-6510-7FD7ADEEBA39}"/>
          </ac:picMkLst>
        </pc:picChg>
        <pc:picChg chg="add mod">
          <ac:chgData name="Mai Xuân Chính" userId="72936488e6ab86ee" providerId="LiveId" clId="{B99A6466-23C3-4329-A557-09E83144BDEE}" dt="2022-08-15T00:02:57.989" v="4685"/>
          <ac:picMkLst>
            <pc:docMk/>
            <pc:sldMk cId="2516659164" sldId="257"/>
            <ac:picMk id="15" creationId="{91F51D37-5631-9610-79C9-6C91B4C0AA9B}"/>
          </ac:picMkLst>
        </pc:picChg>
        <pc:picChg chg="mod">
          <ac:chgData name="Mai Xuân Chính" userId="72936488e6ab86ee" providerId="LiveId" clId="{B99A6466-23C3-4329-A557-09E83144BDEE}" dt="2022-08-14T23:45:47.308" v="4550"/>
          <ac:picMkLst>
            <pc:docMk/>
            <pc:sldMk cId="2516659164" sldId="257"/>
            <ac:picMk id="16" creationId="{4A1E0B58-FDAD-828D-27A9-AD5336B5A650}"/>
          </ac:picMkLst>
        </pc:picChg>
        <pc:picChg chg="add mod">
          <ac:chgData name="Mai Xuân Chính" userId="72936488e6ab86ee" providerId="LiveId" clId="{B99A6466-23C3-4329-A557-09E83144BDEE}" dt="2022-08-15T00:03:05.868" v="4686"/>
          <ac:picMkLst>
            <pc:docMk/>
            <pc:sldMk cId="2516659164" sldId="257"/>
            <ac:picMk id="17" creationId="{73F3876A-74BE-D4AD-B48F-20687D83BB63}"/>
          </ac:picMkLst>
        </pc:picChg>
        <pc:picChg chg="mod">
          <ac:chgData name="Mai Xuân Chính" userId="72936488e6ab86ee" providerId="LiveId" clId="{B99A6466-23C3-4329-A557-09E83144BDEE}" dt="2022-08-14T23:45:52.541" v="4551"/>
          <ac:picMkLst>
            <pc:docMk/>
            <pc:sldMk cId="2516659164" sldId="257"/>
            <ac:picMk id="18" creationId="{2D5B96FF-8E7F-DC2D-EEB6-ACACFB4C5CB8}"/>
          </ac:picMkLst>
        </pc:picChg>
        <pc:picChg chg="add mod">
          <ac:chgData name="Mai Xuân Chính" userId="72936488e6ab86ee" providerId="LiveId" clId="{B99A6466-23C3-4329-A557-09E83144BDEE}" dt="2022-08-15T00:03:12.787" v="4687"/>
          <ac:picMkLst>
            <pc:docMk/>
            <pc:sldMk cId="2516659164" sldId="257"/>
            <ac:picMk id="19" creationId="{77879F03-EAED-7A6F-0E5A-EC96A69C47DE}"/>
          </ac:picMkLst>
        </pc:picChg>
        <pc:picChg chg="mod">
          <ac:chgData name="Mai Xuân Chính" userId="72936488e6ab86ee" providerId="LiveId" clId="{B99A6466-23C3-4329-A557-09E83144BDEE}" dt="2022-08-14T23:45:58.044" v="4552"/>
          <ac:picMkLst>
            <pc:docMk/>
            <pc:sldMk cId="2516659164" sldId="257"/>
            <ac:picMk id="20" creationId="{566DC0C6-2E19-9CAB-DDBE-9F6477C3C837}"/>
          </ac:picMkLst>
        </pc:picChg>
        <pc:picChg chg="add mod">
          <ac:chgData name="Mai Xuân Chính" userId="72936488e6ab86ee" providerId="LiveId" clId="{B99A6466-23C3-4329-A557-09E83144BDEE}" dt="2022-08-15T00:03:18.364" v="4688"/>
          <ac:picMkLst>
            <pc:docMk/>
            <pc:sldMk cId="2516659164" sldId="257"/>
            <ac:picMk id="21" creationId="{84167D7B-D649-4BCE-B714-59A7D156EDA4}"/>
          </ac:picMkLst>
        </pc:picChg>
        <pc:picChg chg="mod">
          <ac:chgData name="Mai Xuân Chính" userId="72936488e6ab86ee" providerId="LiveId" clId="{B99A6466-23C3-4329-A557-09E83144BDEE}" dt="2022-08-14T23:46:04.634" v="4553"/>
          <ac:picMkLst>
            <pc:docMk/>
            <pc:sldMk cId="2516659164" sldId="257"/>
            <ac:picMk id="26" creationId="{138BF3BE-611F-DF61-AA8D-8EBA8290B461}"/>
          </ac:picMkLst>
        </pc:picChg>
        <pc:picChg chg="mod">
          <ac:chgData name="Mai Xuân Chính" userId="72936488e6ab86ee" providerId="LiveId" clId="{B99A6466-23C3-4329-A557-09E83144BDEE}" dt="2022-08-14T23:46:09.319" v="4554"/>
          <ac:picMkLst>
            <pc:docMk/>
            <pc:sldMk cId="2516659164" sldId="257"/>
            <ac:picMk id="28" creationId="{D3042137-B395-BA29-DD78-21F2A4E94B24}"/>
          </ac:picMkLst>
        </pc:picChg>
        <pc:picChg chg="mod">
          <ac:chgData name="Mai Xuân Chính" userId="72936488e6ab86ee" providerId="LiveId" clId="{B99A6466-23C3-4329-A557-09E83144BDEE}" dt="2022-08-14T23:46:14.782" v="4555"/>
          <ac:picMkLst>
            <pc:docMk/>
            <pc:sldMk cId="2516659164" sldId="257"/>
            <ac:picMk id="30" creationId="{A34A6093-35DB-96E8-CEA9-0EE021F14117}"/>
          </ac:picMkLst>
        </pc:picChg>
        <pc:picChg chg="mod">
          <ac:chgData name="Mai Xuân Chính" userId="72936488e6ab86ee" providerId="LiveId" clId="{B99A6466-23C3-4329-A557-09E83144BDEE}" dt="2022-08-14T23:46:20.137" v="4556"/>
          <ac:picMkLst>
            <pc:docMk/>
            <pc:sldMk cId="2516659164" sldId="257"/>
            <ac:picMk id="32" creationId="{6097B44B-37C3-56EC-AB13-92BFF7B72C6B}"/>
          </ac:picMkLst>
        </pc:picChg>
      </pc:sldChg>
      <pc:sldChg chg="addSp delSp modSp mod">
        <pc:chgData name="Mai Xuân Chính" userId="72936488e6ab86ee" providerId="LiveId" clId="{B99A6466-23C3-4329-A557-09E83144BDEE}" dt="2022-08-15T05:52:12.708" v="4708" actId="20577"/>
        <pc:sldMkLst>
          <pc:docMk/>
          <pc:sldMk cId="3822518823" sldId="258"/>
        </pc:sldMkLst>
        <pc:spChg chg="add del">
          <ac:chgData name="Mai Xuân Chính" userId="72936488e6ab86ee" providerId="LiveId" clId="{B99A6466-23C3-4329-A557-09E83144BDEE}" dt="2022-08-14T21:02:37.111" v="539" actId="478"/>
          <ac:spMkLst>
            <pc:docMk/>
            <pc:sldMk cId="3822518823" sldId="258"/>
            <ac:spMk id="2" creationId="{34D9E5C8-65B7-1BC3-DF68-64BD61234A18}"/>
          </ac:spMkLst>
        </pc:spChg>
        <pc:spChg chg="add mod">
          <ac:chgData name="Mai Xuân Chính" userId="72936488e6ab86ee" providerId="LiveId" clId="{B99A6466-23C3-4329-A557-09E83144BDEE}" dt="2022-08-14T21:02:42.281" v="541" actId="1076"/>
          <ac:spMkLst>
            <pc:docMk/>
            <pc:sldMk cId="3822518823" sldId="258"/>
            <ac:spMk id="3" creationId="{C045DB8D-F2CA-C6AF-B4EC-80268FE28922}"/>
          </ac:spMkLst>
        </pc:spChg>
        <pc:spChg chg="add del mod">
          <ac:chgData name="Mai Xuân Chính" userId="72936488e6ab86ee" providerId="LiveId" clId="{B99A6466-23C3-4329-A557-09E83144BDEE}" dt="2022-08-14T21:15:50.178" v="633"/>
          <ac:spMkLst>
            <pc:docMk/>
            <pc:sldMk cId="3822518823" sldId="258"/>
            <ac:spMk id="6" creationId="{3157F034-D863-5275-008C-ADDA84E1C9EB}"/>
          </ac:spMkLst>
        </pc:spChg>
        <pc:spChg chg="add mod">
          <ac:chgData name="Mai Xuân Chính" userId="72936488e6ab86ee" providerId="LiveId" clId="{B99A6466-23C3-4329-A557-09E83144BDEE}" dt="2022-08-14T21:25:31.810" v="927" actId="20577"/>
          <ac:spMkLst>
            <pc:docMk/>
            <pc:sldMk cId="3822518823" sldId="258"/>
            <ac:spMk id="8" creationId="{4769E0A5-3EAA-8514-6AF6-F605E3529D00}"/>
          </ac:spMkLst>
        </pc:spChg>
        <pc:spChg chg="add del mod">
          <ac:chgData name="Mai Xuân Chính" userId="72936488e6ab86ee" providerId="LiveId" clId="{B99A6466-23C3-4329-A557-09E83144BDEE}" dt="2022-08-14T21:20:05.943" v="718" actId="478"/>
          <ac:spMkLst>
            <pc:docMk/>
            <pc:sldMk cId="3822518823" sldId="258"/>
            <ac:spMk id="10" creationId="{69DEDC1B-C1C6-E83A-C08A-901B6C463E52}"/>
          </ac:spMkLst>
        </pc:spChg>
        <pc:spChg chg="add mod">
          <ac:chgData name="Mai Xuân Chính" userId="72936488e6ab86ee" providerId="LiveId" clId="{B99A6466-23C3-4329-A557-09E83144BDEE}" dt="2022-08-14T21:20:40.180" v="727"/>
          <ac:spMkLst>
            <pc:docMk/>
            <pc:sldMk cId="3822518823" sldId="258"/>
            <ac:spMk id="11" creationId="{10790C89-9947-8251-67AE-18E9566652AA}"/>
          </ac:spMkLst>
        </pc:spChg>
        <pc:spChg chg="add mod">
          <ac:chgData name="Mai Xuân Chính" userId="72936488e6ab86ee" providerId="LiveId" clId="{B99A6466-23C3-4329-A557-09E83144BDEE}" dt="2022-08-14T21:34:21.455" v="1289" actId="403"/>
          <ac:spMkLst>
            <pc:docMk/>
            <pc:sldMk cId="3822518823" sldId="258"/>
            <ac:spMk id="13" creationId="{94B1D307-FD66-4EEB-4534-934B5566CDEE}"/>
          </ac:spMkLst>
        </pc:spChg>
        <pc:spChg chg="add mod">
          <ac:chgData name="Mai Xuân Chính" userId="72936488e6ab86ee" providerId="LiveId" clId="{B99A6466-23C3-4329-A557-09E83144BDEE}" dt="2022-08-15T05:52:12.708" v="4708" actId="20577"/>
          <ac:spMkLst>
            <pc:docMk/>
            <pc:sldMk cId="3822518823" sldId="258"/>
            <ac:spMk id="15" creationId="{6054F919-AA75-D6ED-599A-270C1C847C55}"/>
          </ac:spMkLst>
        </pc:spChg>
        <pc:picChg chg="mod">
          <ac:chgData name="Mai Xuân Chính" userId="72936488e6ab86ee" providerId="LiveId" clId="{B99A6466-23C3-4329-A557-09E83144BDEE}" dt="2022-08-14T23:47:40.499" v="4558"/>
          <ac:picMkLst>
            <pc:docMk/>
            <pc:sldMk cId="3822518823" sldId="258"/>
            <ac:picMk id="7" creationId="{F1CC0FA9-EC0D-A214-181F-6253FBD40DE0}"/>
          </ac:picMkLst>
        </pc:picChg>
        <pc:picChg chg="mod">
          <ac:chgData name="Mai Xuân Chính" userId="72936488e6ab86ee" providerId="LiveId" clId="{B99A6466-23C3-4329-A557-09E83144BDEE}" dt="2022-08-14T23:47:49.634" v="4559"/>
          <ac:picMkLst>
            <pc:docMk/>
            <pc:sldMk cId="3822518823" sldId="258"/>
            <ac:picMk id="9" creationId="{246906E7-9161-9D39-14D8-745AD507F8AA}"/>
          </ac:picMkLst>
        </pc:picChg>
        <pc:picChg chg="mod">
          <ac:chgData name="Mai Xuân Chính" userId="72936488e6ab86ee" providerId="LiveId" clId="{B99A6466-23C3-4329-A557-09E83144BDEE}" dt="2022-08-14T23:47:58.131" v="4560"/>
          <ac:picMkLst>
            <pc:docMk/>
            <pc:sldMk cId="3822518823" sldId="258"/>
            <ac:picMk id="12" creationId="{7576D514-5369-13C4-A025-69F21A91ED81}"/>
          </ac:picMkLst>
        </pc:picChg>
        <pc:picChg chg="mod">
          <ac:chgData name="Mai Xuân Chính" userId="72936488e6ab86ee" providerId="LiveId" clId="{B99A6466-23C3-4329-A557-09E83144BDEE}" dt="2022-08-14T20:51:58.169" v="286" actId="14826"/>
          <ac:picMkLst>
            <pc:docMk/>
            <pc:sldMk cId="3822518823" sldId="258"/>
            <ac:picMk id="14" creationId="{78D40070-4145-DF05-6510-7FD7ADEEBA39}"/>
          </ac:picMkLst>
        </pc:picChg>
        <pc:picChg chg="mod">
          <ac:chgData name="Mai Xuân Chính" userId="72936488e6ab86ee" providerId="LiveId" clId="{B99A6466-23C3-4329-A557-09E83144BDEE}" dt="2022-08-14T23:48:02.763" v="4561"/>
          <ac:picMkLst>
            <pc:docMk/>
            <pc:sldMk cId="3822518823" sldId="258"/>
            <ac:picMk id="16" creationId="{4A1E0B58-FDAD-828D-27A9-AD5336B5A650}"/>
          </ac:picMkLst>
        </pc:picChg>
        <pc:picChg chg="mod">
          <ac:chgData name="Mai Xuân Chính" userId="72936488e6ab86ee" providerId="LiveId" clId="{B99A6466-23C3-4329-A557-09E83144BDEE}" dt="2022-08-14T23:48:07.883" v="4562"/>
          <ac:picMkLst>
            <pc:docMk/>
            <pc:sldMk cId="3822518823" sldId="258"/>
            <ac:picMk id="18" creationId="{2D5B96FF-8E7F-DC2D-EEB6-ACACFB4C5CB8}"/>
          </ac:picMkLst>
        </pc:picChg>
        <pc:picChg chg="mod">
          <ac:chgData name="Mai Xuân Chính" userId="72936488e6ab86ee" providerId="LiveId" clId="{B99A6466-23C3-4329-A557-09E83144BDEE}" dt="2022-08-14T23:48:12.238" v="4563"/>
          <ac:picMkLst>
            <pc:docMk/>
            <pc:sldMk cId="3822518823" sldId="258"/>
            <ac:picMk id="20" creationId="{566DC0C6-2E19-9CAB-DDBE-9F6477C3C837}"/>
          </ac:picMkLst>
        </pc:picChg>
        <pc:picChg chg="mod">
          <ac:chgData name="Mai Xuân Chính" userId="72936488e6ab86ee" providerId="LiveId" clId="{B99A6466-23C3-4329-A557-09E83144BDEE}" dt="2022-08-14T23:48:17.901" v="4564"/>
          <ac:picMkLst>
            <pc:docMk/>
            <pc:sldMk cId="3822518823" sldId="258"/>
            <ac:picMk id="26" creationId="{138BF3BE-611F-DF61-AA8D-8EBA8290B461}"/>
          </ac:picMkLst>
        </pc:picChg>
        <pc:picChg chg="mod">
          <ac:chgData name="Mai Xuân Chính" userId="72936488e6ab86ee" providerId="LiveId" clId="{B99A6466-23C3-4329-A557-09E83144BDEE}" dt="2022-08-14T23:48:22.586" v="4565"/>
          <ac:picMkLst>
            <pc:docMk/>
            <pc:sldMk cId="3822518823" sldId="258"/>
            <ac:picMk id="28" creationId="{D3042137-B395-BA29-DD78-21F2A4E94B24}"/>
          </ac:picMkLst>
        </pc:picChg>
        <pc:picChg chg="mod">
          <ac:chgData name="Mai Xuân Chính" userId="72936488e6ab86ee" providerId="LiveId" clId="{B99A6466-23C3-4329-A557-09E83144BDEE}" dt="2022-08-14T23:48:27.184" v="4566"/>
          <ac:picMkLst>
            <pc:docMk/>
            <pc:sldMk cId="3822518823" sldId="258"/>
            <ac:picMk id="30" creationId="{A34A6093-35DB-96E8-CEA9-0EE021F14117}"/>
          </ac:picMkLst>
        </pc:picChg>
        <pc:picChg chg="mod">
          <ac:chgData name="Mai Xuân Chính" userId="72936488e6ab86ee" providerId="LiveId" clId="{B99A6466-23C3-4329-A557-09E83144BDEE}" dt="2022-08-14T23:48:32.658" v="4567"/>
          <ac:picMkLst>
            <pc:docMk/>
            <pc:sldMk cId="3822518823" sldId="258"/>
            <ac:picMk id="32" creationId="{6097B44B-37C3-56EC-AB13-92BFF7B72C6B}"/>
          </ac:picMkLst>
        </pc:picChg>
      </pc:sldChg>
      <pc:sldChg chg="addSp delSp modSp mod">
        <pc:chgData name="Mai Xuân Chính" userId="72936488e6ab86ee" providerId="LiveId" clId="{B99A6466-23C3-4329-A557-09E83144BDEE}" dt="2022-08-14T23:57:48.452" v="4660" actId="20577"/>
        <pc:sldMkLst>
          <pc:docMk/>
          <pc:sldMk cId="2878741742" sldId="259"/>
        </pc:sldMkLst>
        <pc:spChg chg="add mod">
          <ac:chgData name="Mai Xuân Chính" userId="72936488e6ab86ee" providerId="LiveId" clId="{B99A6466-23C3-4329-A557-09E83144BDEE}" dt="2022-08-14T21:04:35.648" v="553" actId="1076"/>
          <ac:spMkLst>
            <pc:docMk/>
            <pc:sldMk cId="2878741742" sldId="259"/>
            <ac:spMk id="2" creationId="{61900420-AA4F-C555-30AB-E41A327B6817}"/>
          </ac:spMkLst>
        </pc:spChg>
        <pc:spChg chg="add mod">
          <ac:chgData name="Mai Xuân Chính" userId="72936488e6ab86ee" providerId="LiveId" clId="{B99A6466-23C3-4329-A557-09E83144BDEE}" dt="2022-08-14T23:57:48.452" v="4660" actId="20577"/>
          <ac:spMkLst>
            <pc:docMk/>
            <pc:sldMk cId="2878741742" sldId="259"/>
            <ac:spMk id="3" creationId="{CB5542EA-E953-260D-B470-CED93FCDF936}"/>
          </ac:spMkLst>
        </pc:spChg>
        <pc:spChg chg="add del mod">
          <ac:chgData name="Mai Xuân Chính" userId="72936488e6ab86ee" providerId="LiveId" clId="{B99A6466-23C3-4329-A557-09E83144BDEE}" dt="2022-08-14T21:20:10.511" v="719" actId="478"/>
          <ac:spMkLst>
            <pc:docMk/>
            <pc:sldMk cId="2878741742" sldId="259"/>
            <ac:spMk id="6" creationId="{9AEAAC0B-05A2-7DE2-020A-0C0FDD2BB91D}"/>
          </ac:spMkLst>
        </pc:spChg>
        <pc:spChg chg="add mod">
          <ac:chgData name="Mai Xuân Chính" userId="72936488e6ab86ee" providerId="LiveId" clId="{B99A6466-23C3-4329-A557-09E83144BDEE}" dt="2022-08-14T21:20:41.572" v="728"/>
          <ac:spMkLst>
            <pc:docMk/>
            <pc:sldMk cId="2878741742" sldId="259"/>
            <ac:spMk id="8" creationId="{9A105DF3-B311-F746-AB6E-FBCD9D4F71DA}"/>
          </ac:spMkLst>
        </pc:spChg>
        <pc:spChg chg="add mod">
          <ac:chgData name="Mai Xuân Chính" userId="72936488e6ab86ee" providerId="LiveId" clId="{B99A6466-23C3-4329-A557-09E83144BDEE}" dt="2022-08-14T21:34:37.042" v="1295" actId="403"/>
          <ac:spMkLst>
            <pc:docMk/>
            <pc:sldMk cId="2878741742" sldId="259"/>
            <ac:spMk id="10" creationId="{616718CC-C69A-4E1D-FAFC-EBE91DE0B5F6}"/>
          </ac:spMkLst>
        </pc:spChg>
        <pc:spChg chg="add mod">
          <ac:chgData name="Mai Xuân Chính" userId="72936488e6ab86ee" providerId="LiveId" clId="{B99A6466-23C3-4329-A557-09E83144BDEE}" dt="2022-08-14T21:56:55.303" v="1413" actId="1076"/>
          <ac:spMkLst>
            <pc:docMk/>
            <pc:sldMk cId="2878741742" sldId="259"/>
            <ac:spMk id="42" creationId="{595901D8-39A2-2592-D382-ECF502F3081E}"/>
          </ac:spMkLst>
        </pc:spChg>
        <pc:spChg chg="add mod">
          <ac:chgData name="Mai Xuân Chính" userId="72936488e6ab86ee" providerId="LiveId" clId="{B99A6466-23C3-4329-A557-09E83144BDEE}" dt="2022-08-14T21:56:55.303" v="1413" actId="1076"/>
          <ac:spMkLst>
            <pc:docMk/>
            <pc:sldMk cId="2878741742" sldId="259"/>
            <ac:spMk id="43" creationId="{F32B49EF-76A4-B44E-681C-CEBA1F810355}"/>
          </ac:spMkLst>
        </pc:spChg>
        <pc:spChg chg="add mod">
          <ac:chgData name="Mai Xuân Chính" userId="72936488e6ab86ee" providerId="LiveId" clId="{B99A6466-23C3-4329-A557-09E83144BDEE}" dt="2022-08-14T21:56:55.303" v="1413" actId="1076"/>
          <ac:spMkLst>
            <pc:docMk/>
            <pc:sldMk cId="2878741742" sldId="259"/>
            <ac:spMk id="44" creationId="{CEF2DD2B-C1B8-BE93-A34D-0FC94CF8D85F}"/>
          </ac:spMkLst>
        </pc:spChg>
        <pc:spChg chg="add mod">
          <ac:chgData name="Mai Xuân Chính" userId="72936488e6ab86ee" providerId="LiveId" clId="{B99A6466-23C3-4329-A557-09E83144BDEE}" dt="2022-08-14T21:56:55.303" v="1413" actId="1076"/>
          <ac:spMkLst>
            <pc:docMk/>
            <pc:sldMk cId="2878741742" sldId="259"/>
            <ac:spMk id="45" creationId="{6A3952F4-E535-AFFE-875A-10E7CD88A675}"/>
          </ac:spMkLst>
        </pc:spChg>
        <pc:spChg chg="add mod">
          <ac:chgData name="Mai Xuân Chính" userId="72936488e6ab86ee" providerId="LiveId" clId="{B99A6466-23C3-4329-A557-09E83144BDEE}" dt="2022-08-14T21:59:11.022" v="1491" actId="20577"/>
          <ac:spMkLst>
            <pc:docMk/>
            <pc:sldMk cId="2878741742" sldId="259"/>
            <ac:spMk id="46" creationId="{CACC460B-04A6-5BBD-9053-445AC6B45DFF}"/>
          </ac:spMkLst>
        </pc:spChg>
        <pc:spChg chg="add mod">
          <ac:chgData name="Mai Xuân Chính" userId="72936488e6ab86ee" providerId="LiveId" clId="{B99A6466-23C3-4329-A557-09E83144BDEE}" dt="2022-08-14T21:59:50.066" v="1531" actId="1076"/>
          <ac:spMkLst>
            <pc:docMk/>
            <pc:sldMk cId="2878741742" sldId="259"/>
            <ac:spMk id="47" creationId="{D5340CEF-FE84-D544-DD74-FCBB250C76C4}"/>
          </ac:spMkLst>
        </pc:spChg>
        <pc:spChg chg="add mod">
          <ac:chgData name="Mai Xuân Chính" userId="72936488e6ab86ee" providerId="LiveId" clId="{B99A6466-23C3-4329-A557-09E83144BDEE}" dt="2022-08-14T21:59:39.562" v="1529" actId="1076"/>
          <ac:spMkLst>
            <pc:docMk/>
            <pc:sldMk cId="2878741742" sldId="259"/>
            <ac:spMk id="48" creationId="{D07A8FFC-E306-640E-8161-7DED2B18F272}"/>
          </ac:spMkLst>
        </pc:spChg>
        <pc:spChg chg="add mod">
          <ac:chgData name="Mai Xuân Chính" userId="72936488e6ab86ee" providerId="LiveId" clId="{B99A6466-23C3-4329-A557-09E83144BDEE}" dt="2022-08-14T21:59:30.169" v="1528" actId="20577"/>
          <ac:spMkLst>
            <pc:docMk/>
            <pc:sldMk cId="2878741742" sldId="259"/>
            <ac:spMk id="49" creationId="{A586F7B1-1A04-A96F-EE5D-CA8F6B898AA9}"/>
          </ac:spMkLst>
        </pc:spChg>
        <pc:spChg chg="add mod">
          <ac:chgData name="Mai Xuân Chính" userId="72936488e6ab86ee" providerId="LiveId" clId="{B99A6466-23C3-4329-A557-09E83144BDEE}" dt="2022-08-14T22:00:08.046" v="1547" actId="20577"/>
          <ac:spMkLst>
            <pc:docMk/>
            <pc:sldMk cId="2878741742" sldId="259"/>
            <ac:spMk id="50" creationId="{C1583B68-D239-0DEB-7C5C-C5687CE9F0EC}"/>
          </ac:spMkLst>
        </pc:spChg>
        <pc:picChg chg="mod">
          <ac:chgData name="Mai Xuân Chính" userId="72936488e6ab86ee" providerId="LiveId" clId="{B99A6466-23C3-4329-A557-09E83144BDEE}" dt="2022-08-14T23:48:42.379" v="4568"/>
          <ac:picMkLst>
            <pc:docMk/>
            <pc:sldMk cId="2878741742" sldId="259"/>
            <ac:picMk id="7" creationId="{F1CC0FA9-EC0D-A214-181F-6253FBD40DE0}"/>
          </ac:picMkLst>
        </pc:picChg>
        <pc:picChg chg="mod">
          <ac:chgData name="Mai Xuân Chính" userId="72936488e6ab86ee" providerId="LiveId" clId="{B99A6466-23C3-4329-A557-09E83144BDEE}" dt="2022-08-14T23:48:47.827" v="4569"/>
          <ac:picMkLst>
            <pc:docMk/>
            <pc:sldMk cId="2878741742" sldId="259"/>
            <ac:picMk id="9" creationId="{246906E7-9161-9D39-14D8-745AD507F8AA}"/>
          </ac:picMkLst>
        </pc:picChg>
        <pc:picChg chg="mod">
          <ac:chgData name="Mai Xuân Chính" userId="72936488e6ab86ee" providerId="LiveId" clId="{B99A6466-23C3-4329-A557-09E83144BDEE}" dt="2022-08-14T20:53:45.587" v="294" actId="14826"/>
          <ac:picMkLst>
            <pc:docMk/>
            <pc:sldMk cId="2878741742" sldId="259"/>
            <ac:picMk id="12" creationId="{7576D514-5369-13C4-A025-69F21A91ED81}"/>
          </ac:picMkLst>
        </pc:picChg>
        <pc:picChg chg="add del mod">
          <ac:chgData name="Mai Xuân Chính" userId="72936488e6ab86ee" providerId="LiveId" clId="{B99A6466-23C3-4329-A557-09E83144BDEE}" dt="2022-08-14T21:43:02.630" v="1335" actId="478"/>
          <ac:picMkLst>
            <pc:docMk/>
            <pc:sldMk cId="2878741742" sldId="259"/>
            <ac:picMk id="13" creationId="{A59110EA-99BE-12D4-9A95-BDCEC852E6BE}"/>
          </ac:picMkLst>
        </pc:picChg>
        <pc:picChg chg="mod">
          <ac:chgData name="Mai Xuân Chính" userId="72936488e6ab86ee" providerId="LiveId" clId="{B99A6466-23C3-4329-A557-09E83144BDEE}" dt="2022-08-14T23:48:53.783" v="4570"/>
          <ac:picMkLst>
            <pc:docMk/>
            <pc:sldMk cId="2878741742" sldId="259"/>
            <ac:picMk id="14" creationId="{78D40070-4145-DF05-6510-7FD7ADEEBA39}"/>
          </ac:picMkLst>
        </pc:picChg>
        <pc:picChg chg="mod">
          <ac:chgData name="Mai Xuân Chính" userId="72936488e6ab86ee" providerId="LiveId" clId="{B99A6466-23C3-4329-A557-09E83144BDEE}" dt="2022-08-14T23:49:02.518" v="4571"/>
          <ac:picMkLst>
            <pc:docMk/>
            <pc:sldMk cId="2878741742" sldId="259"/>
            <ac:picMk id="16" creationId="{4A1E0B58-FDAD-828D-27A9-AD5336B5A650}"/>
          </ac:picMkLst>
        </pc:picChg>
        <pc:picChg chg="add del mod">
          <ac:chgData name="Mai Xuân Chính" userId="72936488e6ab86ee" providerId="LiveId" clId="{B99A6466-23C3-4329-A557-09E83144BDEE}" dt="2022-08-14T21:43:01.782" v="1334" actId="478"/>
          <ac:picMkLst>
            <pc:docMk/>
            <pc:sldMk cId="2878741742" sldId="259"/>
            <ac:picMk id="17" creationId="{147B6F8D-55D2-D44C-05CD-D45C1F7599CF}"/>
          </ac:picMkLst>
        </pc:picChg>
        <pc:picChg chg="mod">
          <ac:chgData name="Mai Xuân Chính" userId="72936488e6ab86ee" providerId="LiveId" clId="{B99A6466-23C3-4329-A557-09E83144BDEE}" dt="2022-08-14T23:49:13.650" v="4572"/>
          <ac:picMkLst>
            <pc:docMk/>
            <pc:sldMk cId="2878741742" sldId="259"/>
            <ac:picMk id="18" creationId="{2D5B96FF-8E7F-DC2D-EEB6-ACACFB4C5CB8}"/>
          </ac:picMkLst>
        </pc:picChg>
        <pc:picChg chg="mod">
          <ac:chgData name="Mai Xuân Chính" userId="72936488e6ab86ee" providerId="LiveId" clId="{B99A6466-23C3-4329-A557-09E83144BDEE}" dt="2022-08-14T23:49:23.167" v="4573"/>
          <ac:picMkLst>
            <pc:docMk/>
            <pc:sldMk cId="2878741742" sldId="259"/>
            <ac:picMk id="20" creationId="{566DC0C6-2E19-9CAB-DDBE-9F6477C3C837}"/>
          </ac:picMkLst>
        </pc:picChg>
        <pc:picChg chg="add del mod">
          <ac:chgData name="Mai Xuân Chính" userId="72936488e6ab86ee" providerId="LiveId" clId="{B99A6466-23C3-4329-A557-09E83144BDEE}" dt="2022-08-14T21:49:22.766" v="1348" actId="478"/>
          <ac:picMkLst>
            <pc:docMk/>
            <pc:sldMk cId="2878741742" sldId="259"/>
            <ac:picMk id="21" creationId="{8CE6636F-D642-8654-8EE3-D4FA412C1298}"/>
          </ac:picMkLst>
        </pc:picChg>
        <pc:picChg chg="add del mod">
          <ac:chgData name="Mai Xuân Chính" userId="72936488e6ab86ee" providerId="LiveId" clId="{B99A6466-23C3-4329-A557-09E83144BDEE}" dt="2022-08-14T21:49:22.766" v="1348" actId="478"/>
          <ac:picMkLst>
            <pc:docMk/>
            <pc:sldMk cId="2878741742" sldId="259"/>
            <ac:picMk id="23" creationId="{55D337F6-BCCB-0539-ECA2-99F138D90C9C}"/>
          </ac:picMkLst>
        </pc:picChg>
        <pc:picChg chg="add del mod">
          <ac:chgData name="Mai Xuân Chính" userId="72936488e6ab86ee" providerId="LiveId" clId="{B99A6466-23C3-4329-A557-09E83144BDEE}" dt="2022-08-14T21:49:22.766" v="1348" actId="478"/>
          <ac:picMkLst>
            <pc:docMk/>
            <pc:sldMk cId="2878741742" sldId="259"/>
            <ac:picMk id="25" creationId="{BE181CBC-AEF5-CEC8-1938-34A37E9EB483}"/>
          </ac:picMkLst>
        </pc:picChg>
        <pc:picChg chg="mod">
          <ac:chgData name="Mai Xuân Chính" userId="72936488e6ab86ee" providerId="LiveId" clId="{B99A6466-23C3-4329-A557-09E83144BDEE}" dt="2022-08-14T23:49:27.506" v="4574"/>
          <ac:picMkLst>
            <pc:docMk/>
            <pc:sldMk cId="2878741742" sldId="259"/>
            <ac:picMk id="26" creationId="{138BF3BE-611F-DF61-AA8D-8EBA8290B461}"/>
          </ac:picMkLst>
        </pc:picChg>
        <pc:picChg chg="mod">
          <ac:chgData name="Mai Xuân Chính" userId="72936488e6ab86ee" providerId="LiveId" clId="{B99A6466-23C3-4329-A557-09E83144BDEE}" dt="2022-08-14T23:49:33.831" v="4575"/>
          <ac:picMkLst>
            <pc:docMk/>
            <pc:sldMk cId="2878741742" sldId="259"/>
            <ac:picMk id="28" creationId="{D3042137-B395-BA29-DD78-21F2A4E94B24}"/>
          </ac:picMkLst>
        </pc:picChg>
        <pc:picChg chg="add mod">
          <ac:chgData name="Mai Xuân Chính" userId="72936488e6ab86ee" providerId="LiveId" clId="{B99A6466-23C3-4329-A557-09E83144BDEE}" dt="2022-08-14T21:56:55.303" v="1413" actId="1076"/>
          <ac:picMkLst>
            <pc:docMk/>
            <pc:sldMk cId="2878741742" sldId="259"/>
            <ac:picMk id="29" creationId="{4D0FB819-14F8-8660-7BBE-A8D19716FBBB}"/>
          </ac:picMkLst>
        </pc:picChg>
        <pc:picChg chg="mod">
          <ac:chgData name="Mai Xuân Chính" userId="72936488e6ab86ee" providerId="LiveId" clId="{B99A6466-23C3-4329-A557-09E83144BDEE}" dt="2022-08-14T23:49:39.735" v="4576"/>
          <ac:picMkLst>
            <pc:docMk/>
            <pc:sldMk cId="2878741742" sldId="259"/>
            <ac:picMk id="30" creationId="{A34A6093-35DB-96E8-CEA9-0EE021F14117}"/>
          </ac:picMkLst>
        </pc:picChg>
        <pc:picChg chg="mod">
          <ac:chgData name="Mai Xuân Chính" userId="72936488e6ab86ee" providerId="LiveId" clId="{B99A6466-23C3-4329-A557-09E83144BDEE}" dt="2022-08-14T23:49:46.097" v="4577"/>
          <ac:picMkLst>
            <pc:docMk/>
            <pc:sldMk cId="2878741742" sldId="259"/>
            <ac:picMk id="32" creationId="{6097B44B-37C3-56EC-AB13-92BFF7B72C6B}"/>
          </ac:picMkLst>
        </pc:picChg>
        <pc:picChg chg="add mod">
          <ac:chgData name="Mai Xuân Chính" userId="72936488e6ab86ee" providerId="LiveId" clId="{B99A6466-23C3-4329-A557-09E83144BDEE}" dt="2022-08-14T21:56:55.303" v="1413" actId="1076"/>
          <ac:picMkLst>
            <pc:docMk/>
            <pc:sldMk cId="2878741742" sldId="259"/>
            <ac:picMk id="33" creationId="{59ED104C-25F5-FB07-95FF-2DDFBC519A8A}"/>
          </ac:picMkLst>
        </pc:picChg>
        <pc:picChg chg="add del mod">
          <ac:chgData name="Mai Xuân Chính" userId="72936488e6ab86ee" providerId="LiveId" clId="{B99A6466-23C3-4329-A557-09E83144BDEE}" dt="2022-08-14T21:52:10.190" v="1360" actId="478"/>
          <ac:picMkLst>
            <pc:docMk/>
            <pc:sldMk cId="2878741742" sldId="259"/>
            <ac:picMk id="35" creationId="{E8450DE8-3DF4-2EC9-247C-E8B1B96D10DA}"/>
          </ac:picMkLst>
        </pc:picChg>
        <pc:picChg chg="add mod">
          <ac:chgData name="Mai Xuân Chính" userId="72936488e6ab86ee" providerId="LiveId" clId="{B99A6466-23C3-4329-A557-09E83144BDEE}" dt="2022-08-14T21:56:55.303" v="1413" actId="1076"/>
          <ac:picMkLst>
            <pc:docMk/>
            <pc:sldMk cId="2878741742" sldId="259"/>
            <ac:picMk id="37" creationId="{D9E95840-8B78-B463-72B7-5BCC56FB0501}"/>
          </ac:picMkLst>
        </pc:picChg>
        <pc:picChg chg="add mod">
          <ac:chgData name="Mai Xuân Chính" userId="72936488e6ab86ee" providerId="LiveId" clId="{B99A6466-23C3-4329-A557-09E83144BDEE}" dt="2022-08-14T21:56:55.303" v="1413" actId="1076"/>
          <ac:picMkLst>
            <pc:docMk/>
            <pc:sldMk cId="2878741742" sldId="259"/>
            <ac:picMk id="39" creationId="{A91C0428-E117-3770-4615-938EF0150017}"/>
          </ac:picMkLst>
        </pc:picChg>
        <pc:picChg chg="add mod">
          <ac:chgData name="Mai Xuân Chính" userId="72936488e6ab86ee" providerId="LiveId" clId="{B99A6466-23C3-4329-A557-09E83144BDEE}" dt="2022-08-14T21:56:55.303" v="1413" actId="1076"/>
          <ac:picMkLst>
            <pc:docMk/>
            <pc:sldMk cId="2878741742" sldId="259"/>
            <ac:picMk id="41" creationId="{E9665971-5505-66F0-512B-1E950E1FD7E2}"/>
          </ac:picMkLst>
        </pc:picChg>
      </pc:sldChg>
      <pc:sldChg chg="addSp delSp modSp mod">
        <pc:chgData name="Mai Xuân Chính" userId="72936488e6ab86ee" providerId="LiveId" clId="{B99A6466-23C3-4329-A557-09E83144BDEE}" dt="2022-08-14T23:44:51.632" v="4546"/>
        <pc:sldMkLst>
          <pc:docMk/>
          <pc:sldMk cId="253101745" sldId="260"/>
        </pc:sldMkLst>
        <pc:spChg chg="mod">
          <ac:chgData name="Mai Xuân Chính" userId="72936488e6ab86ee" providerId="LiveId" clId="{B99A6466-23C3-4329-A557-09E83144BDEE}" dt="2022-08-14T20:53:07.492" v="292" actId="1076"/>
          <ac:spMkLst>
            <pc:docMk/>
            <pc:sldMk cId="253101745" sldId="260"/>
            <ac:spMk id="2" creationId="{45B81CF7-88B3-9A1F-F56E-6A08B047173A}"/>
          </ac:spMkLst>
        </pc:spChg>
        <pc:spChg chg="add del mod">
          <ac:chgData name="Mai Xuân Chính" userId="72936488e6ab86ee" providerId="LiveId" clId="{B99A6466-23C3-4329-A557-09E83144BDEE}" dt="2022-08-14T21:06:53.591" v="584" actId="478"/>
          <ac:spMkLst>
            <pc:docMk/>
            <pc:sldMk cId="253101745" sldId="260"/>
            <ac:spMk id="8" creationId="{BC1E0E37-78EC-F7F4-92BA-652610F56A42}"/>
          </ac:spMkLst>
        </pc:spChg>
        <pc:spChg chg="add mod ord">
          <ac:chgData name="Mai Xuân Chính" userId="72936488e6ab86ee" providerId="LiveId" clId="{B99A6466-23C3-4329-A557-09E83144BDEE}" dt="2022-08-14T21:15:08.293" v="629" actId="1076"/>
          <ac:spMkLst>
            <pc:docMk/>
            <pc:sldMk cId="253101745" sldId="260"/>
            <ac:spMk id="10" creationId="{C99CA08C-A90C-B207-9DA9-5F6D61F64EB7}"/>
          </ac:spMkLst>
        </pc:spChg>
        <pc:spChg chg="add mod">
          <ac:chgData name="Mai Xuân Chính" userId="72936488e6ab86ee" providerId="LiveId" clId="{B99A6466-23C3-4329-A557-09E83144BDEE}" dt="2022-08-14T20:53:07.492" v="292" actId="1076"/>
          <ac:spMkLst>
            <pc:docMk/>
            <pc:sldMk cId="253101745" sldId="260"/>
            <ac:spMk id="11" creationId="{4056217B-8833-7209-6BD6-B25EA35CBA10}"/>
          </ac:spMkLst>
        </pc:spChg>
        <pc:spChg chg="add mod">
          <ac:chgData name="Mai Xuân Chính" userId="72936488e6ab86ee" providerId="LiveId" clId="{B99A6466-23C3-4329-A557-09E83144BDEE}" dt="2022-08-14T21:06:41.201" v="580" actId="1076"/>
          <ac:spMkLst>
            <pc:docMk/>
            <pc:sldMk cId="253101745" sldId="260"/>
            <ac:spMk id="13" creationId="{5682E0E3-F778-7BAE-19FC-9591A39400D9}"/>
          </ac:spMkLst>
        </pc:spChg>
        <pc:spChg chg="add mod">
          <ac:chgData name="Mai Xuân Chính" userId="72936488e6ab86ee" providerId="LiveId" clId="{B99A6466-23C3-4329-A557-09E83144BDEE}" dt="2022-08-14T21:15:21.712" v="631" actId="120"/>
          <ac:spMkLst>
            <pc:docMk/>
            <pc:sldMk cId="253101745" sldId="260"/>
            <ac:spMk id="15" creationId="{483C7B9A-DD61-6243-4AE5-BF76F5BD6539}"/>
          </ac:spMkLst>
        </pc:spChg>
        <pc:picChg chg="add mod">
          <ac:chgData name="Mai Xuân Chính" userId="72936488e6ab86ee" providerId="LiveId" clId="{B99A6466-23C3-4329-A557-09E83144BDEE}" dt="2022-08-14T20:53:07.492" v="292" actId="1076"/>
          <ac:picMkLst>
            <pc:docMk/>
            <pc:sldMk cId="253101745" sldId="260"/>
            <ac:picMk id="6" creationId="{262E4257-CC87-431E-2947-44F98CFF319A}"/>
          </ac:picMkLst>
        </pc:picChg>
        <pc:picChg chg="mod">
          <ac:chgData name="Mai Xuân Chính" userId="72936488e6ab86ee" providerId="LiveId" clId="{B99A6466-23C3-4329-A557-09E83144BDEE}" dt="2022-08-14T23:43:46.670" v="4537"/>
          <ac:picMkLst>
            <pc:docMk/>
            <pc:sldMk cId="253101745" sldId="260"/>
            <ac:picMk id="9" creationId="{246906E7-9161-9D39-14D8-745AD507F8AA}"/>
          </ac:picMkLst>
        </pc:picChg>
        <pc:picChg chg="mod">
          <ac:chgData name="Mai Xuân Chính" userId="72936488e6ab86ee" providerId="LiveId" clId="{B99A6466-23C3-4329-A557-09E83144BDEE}" dt="2022-08-14T23:44:06.083" v="4539"/>
          <ac:picMkLst>
            <pc:docMk/>
            <pc:sldMk cId="253101745" sldId="260"/>
            <ac:picMk id="12" creationId="{7576D514-5369-13C4-A025-69F21A91ED81}"/>
          </ac:picMkLst>
        </pc:picChg>
        <pc:picChg chg="mod">
          <ac:chgData name="Mai Xuân Chính" userId="72936488e6ab86ee" providerId="LiveId" clId="{B99A6466-23C3-4329-A557-09E83144BDEE}" dt="2022-08-14T23:44:00.030" v="4538"/>
          <ac:picMkLst>
            <pc:docMk/>
            <pc:sldMk cId="253101745" sldId="260"/>
            <ac:picMk id="14" creationId="{78D40070-4145-DF05-6510-7FD7ADEEBA39}"/>
          </ac:picMkLst>
        </pc:picChg>
        <pc:picChg chg="mod">
          <ac:chgData name="Mai Xuân Chính" userId="72936488e6ab86ee" providerId="LiveId" clId="{B99A6466-23C3-4329-A557-09E83144BDEE}" dt="2022-08-14T23:44:11.988" v="4540"/>
          <ac:picMkLst>
            <pc:docMk/>
            <pc:sldMk cId="253101745" sldId="260"/>
            <ac:picMk id="16" creationId="{4A1E0B58-FDAD-828D-27A9-AD5336B5A650}"/>
          </ac:picMkLst>
        </pc:picChg>
        <pc:picChg chg="mod">
          <ac:chgData name="Mai Xuân Chính" userId="72936488e6ab86ee" providerId="LiveId" clId="{B99A6466-23C3-4329-A557-09E83144BDEE}" dt="2022-08-14T23:44:18.467" v="4541"/>
          <ac:picMkLst>
            <pc:docMk/>
            <pc:sldMk cId="253101745" sldId="260"/>
            <ac:picMk id="18" creationId="{2D5B96FF-8E7F-DC2D-EEB6-ACACFB4C5CB8}"/>
          </ac:picMkLst>
        </pc:picChg>
        <pc:picChg chg="mod">
          <ac:chgData name="Mai Xuân Chính" userId="72936488e6ab86ee" providerId="LiveId" clId="{B99A6466-23C3-4329-A557-09E83144BDEE}" dt="2022-08-14T23:44:24.951" v="4542"/>
          <ac:picMkLst>
            <pc:docMk/>
            <pc:sldMk cId="253101745" sldId="260"/>
            <ac:picMk id="20" creationId="{566DC0C6-2E19-9CAB-DDBE-9F6477C3C837}"/>
          </ac:picMkLst>
        </pc:picChg>
        <pc:picChg chg="mod">
          <ac:chgData name="Mai Xuân Chính" userId="72936488e6ab86ee" providerId="LiveId" clId="{B99A6466-23C3-4329-A557-09E83144BDEE}" dt="2022-08-14T23:44:32.724" v="4543"/>
          <ac:picMkLst>
            <pc:docMk/>
            <pc:sldMk cId="253101745" sldId="260"/>
            <ac:picMk id="26" creationId="{138BF3BE-611F-DF61-AA8D-8EBA8290B461}"/>
          </ac:picMkLst>
        </pc:picChg>
        <pc:picChg chg="mod">
          <ac:chgData name="Mai Xuân Chính" userId="72936488e6ab86ee" providerId="LiveId" clId="{B99A6466-23C3-4329-A557-09E83144BDEE}" dt="2022-08-14T23:44:38.062" v="4544"/>
          <ac:picMkLst>
            <pc:docMk/>
            <pc:sldMk cId="253101745" sldId="260"/>
            <ac:picMk id="28" creationId="{D3042137-B395-BA29-DD78-21F2A4E94B24}"/>
          </ac:picMkLst>
        </pc:picChg>
        <pc:picChg chg="mod">
          <ac:chgData name="Mai Xuân Chính" userId="72936488e6ab86ee" providerId="LiveId" clId="{B99A6466-23C3-4329-A557-09E83144BDEE}" dt="2022-08-14T23:44:44.445" v="4545"/>
          <ac:picMkLst>
            <pc:docMk/>
            <pc:sldMk cId="253101745" sldId="260"/>
            <ac:picMk id="30" creationId="{A34A6093-35DB-96E8-CEA9-0EE021F14117}"/>
          </ac:picMkLst>
        </pc:picChg>
        <pc:picChg chg="mod">
          <ac:chgData name="Mai Xuân Chính" userId="72936488e6ab86ee" providerId="LiveId" clId="{B99A6466-23C3-4329-A557-09E83144BDEE}" dt="2022-08-14T23:44:51.632" v="4546"/>
          <ac:picMkLst>
            <pc:docMk/>
            <pc:sldMk cId="253101745" sldId="260"/>
            <ac:picMk id="32" creationId="{6097B44B-37C3-56EC-AB13-92BFF7B72C6B}"/>
          </ac:picMkLst>
        </pc:picChg>
      </pc:sldChg>
      <pc:sldChg chg="addSp delSp modSp mod">
        <pc:chgData name="Mai Xuân Chính" userId="72936488e6ab86ee" providerId="LiveId" clId="{B99A6466-23C3-4329-A557-09E83144BDEE}" dt="2022-08-14T23:57:56.333" v="4662" actId="20577"/>
        <pc:sldMkLst>
          <pc:docMk/>
          <pc:sldMk cId="3850332848" sldId="261"/>
        </pc:sldMkLst>
        <pc:spChg chg="add mod">
          <ac:chgData name="Mai Xuân Chính" userId="72936488e6ab86ee" providerId="LiveId" clId="{B99A6466-23C3-4329-A557-09E83144BDEE}" dt="2022-08-14T21:04:51.675" v="558" actId="1076"/>
          <ac:spMkLst>
            <pc:docMk/>
            <pc:sldMk cId="3850332848" sldId="261"/>
            <ac:spMk id="2" creationId="{3B09BEBF-AC14-6086-2F94-0FC4BB8BAF43}"/>
          </ac:spMkLst>
        </pc:spChg>
        <pc:spChg chg="add mod">
          <ac:chgData name="Mai Xuân Chính" userId="72936488e6ab86ee" providerId="LiveId" clId="{B99A6466-23C3-4329-A557-09E83144BDEE}" dt="2022-08-14T23:57:56.333" v="4662" actId="20577"/>
          <ac:spMkLst>
            <pc:docMk/>
            <pc:sldMk cId="3850332848" sldId="261"/>
            <ac:spMk id="3" creationId="{EA72BC1B-4BB8-0F42-270D-C640D49BE258}"/>
          </ac:spMkLst>
        </pc:spChg>
        <pc:spChg chg="add del mod">
          <ac:chgData name="Mai Xuân Chính" userId="72936488e6ab86ee" providerId="LiveId" clId="{B99A6466-23C3-4329-A557-09E83144BDEE}" dt="2022-08-14T21:20:18.559" v="721" actId="478"/>
          <ac:spMkLst>
            <pc:docMk/>
            <pc:sldMk cId="3850332848" sldId="261"/>
            <ac:spMk id="6" creationId="{44B3739F-3AE6-0BD9-4DD3-E86F620C3F75}"/>
          </ac:spMkLst>
        </pc:spChg>
        <pc:spChg chg="add mod">
          <ac:chgData name="Mai Xuân Chính" userId="72936488e6ab86ee" providerId="LiveId" clId="{B99A6466-23C3-4329-A557-09E83144BDEE}" dt="2022-08-14T21:20:44.237" v="730"/>
          <ac:spMkLst>
            <pc:docMk/>
            <pc:sldMk cId="3850332848" sldId="261"/>
            <ac:spMk id="8" creationId="{623F3162-AB2E-3BF8-E238-74978DBD31A1}"/>
          </ac:spMkLst>
        </pc:spChg>
        <pc:spChg chg="add mod">
          <ac:chgData name="Mai Xuân Chính" userId="72936488e6ab86ee" providerId="LiveId" clId="{B99A6466-23C3-4329-A557-09E83144BDEE}" dt="2022-08-14T21:34:47.740" v="1301" actId="404"/>
          <ac:spMkLst>
            <pc:docMk/>
            <pc:sldMk cId="3850332848" sldId="261"/>
            <ac:spMk id="10" creationId="{4E3B7FED-B30E-7493-1770-ADC7FDD7A1A8}"/>
          </ac:spMkLst>
        </pc:spChg>
        <pc:spChg chg="add mod">
          <ac:chgData name="Mai Xuân Chính" userId="72936488e6ab86ee" providerId="LiveId" clId="{B99A6466-23C3-4329-A557-09E83144BDEE}" dt="2022-08-14T22:31:26.124" v="3099" actId="20577"/>
          <ac:spMkLst>
            <pc:docMk/>
            <pc:sldMk cId="3850332848" sldId="261"/>
            <ac:spMk id="11" creationId="{93BA833A-61B1-5CA7-FD3A-6627F12D4F74}"/>
          </ac:spMkLst>
        </pc:spChg>
        <pc:graphicFrameChg chg="add del mod">
          <ac:chgData name="Mai Xuân Chính" userId="72936488e6ab86ee" providerId="LiveId" clId="{B99A6466-23C3-4329-A557-09E83144BDEE}" dt="2022-08-14T22:18:00.536" v="2219" actId="3680"/>
          <ac:graphicFrameMkLst>
            <pc:docMk/>
            <pc:sldMk cId="3850332848" sldId="261"/>
            <ac:graphicFrameMk id="13" creationId="{3D7A1109-B9E4-CED6-9FB4-AE1B526C48F4}"/>
          </ac:graphicFrameMkLst>
        </pc:graphicFrameChg>
        <pc:graphicFrameChg chg="add mod modGraphic">
          <ac:chgData name="Mai Xuân Chính" userId="72936488e6ab86ee" providerId="LiveId" clId="{B99A6466-23C3-4329-A557-09E83144BDEE}" dt="2022-08-14T22:32:18.591" v="3112" actId="114"/>
          <ac:graphicFrameMkLst>
            <pc:docMk/>
            <pc:sldMk cId="3850332848" sldId="261"/>
            <ac:graphicFrameMk id="15" creationId="{CE1BD8F6-1E91-9495-7305-87A09D885115}"/>
          </ac:graphicFrameMkLst>
        </pc:graphicFrameChg>
        <pc:graphicFrameChg chg="add mod">
          <ac:chgData name="Mai Xuân Chính" userId="72936488e6ab86ee" providerId="LiveId" clId="{B99A6466-23C3-4329-A557-09E83144BDEE}" dt="2022-08-14T22:25:44.602" v="2352" actId="571"/>
          <ac:graphicFrameMkLst>
            <pc:docMk/>
            <pc:sldMk cId="3850332848" sldId="261"/>
            <ac:graphicFrameMk id="17" creationId="{196F46C5-BEC7-9062-1F6C-7EA481B352C4}"/>
          </ac:graphicFrameMkLst>
        </pc:graphicFrameChg>
        <pc:picChg chg="mod">
          <ac:chgData name="Mai Xuân Chính" userId="72936488e6ab86ee" providerId="LiveId" clId="{B99A6466-23C3-4329-A557-09E83144BDEE}" dt="2022-08-14T23:54:08.735" v="4618"/>
          <ac:picMkLst>
            <pc:docMk/>
            <pc:sldMk cId="3850332848" sldId="261"/>
            <ac:picMk id="7" creationId="{F1CC0FA9-EC0D-A214-181F-6253FBD40DE0}"/>
          </ac:picMkLst>
        </pc:picChg>
        <pc:picChg chg="mod">
          <ac:chgData name="Mai Xuân Chính" userId="72936488e6ab86ee" providerId="LiveId" clId="{B99A6466-23C3-4329-A557-09E83144BDEE}" dt="2022-08-14T23:54:12.420" v="4619"/>
          <ac:picMkLst>
            <pc:docMk/>
            <pc:sldMk cId="3850332848" sldId="261"/>
            <ac:picMk id="9" creationId="{246906E7-9161-9D39-14D8-745AD507F8AA}"/>
          </ac:picMkLst>
        </pc:picChg>
        <pc:picChg chg="mod">
          <ac:chgData name="Mai Xuân Chính" userId="72936488e6ab86ee" providerId="LiveId" clId="{B99A6466-23C3-4329-A557-09E83144BDEE}" dt="2022-08-14T23:54:19.569" v="4621"/>
          <ac:picMkLst>
            <pc:docMk/>
            <pc:sldMk cId="3850332848" sldId="261"/>
            <ac:picMk id="12" creationId="{7576D514-5369-13C4-A025-69F21A91ED81}"/>
          </ac:picMkLst>
        </pc:picChg>
        <pc:picChg chg="mod">
          <ac:chgData name="Mai Xuân Chính" userId="72936488e6ab86ee" providerId="LiveId" clId="{B99A6466-23C3-4329-A557-09E83144BDEE}" dt="2022-08-14T23:54:16.162" v="4620"/>
          <ac:picMkLst>
            <pc:docMk/>
            <pc:sldMk cId="3850332848" sldId="261"/>
            <ac:picMk id="14" creationId="{78D40070-4145-DF05-6510-7FD7ADEEBA39}"/>
          </ac:picMkLst>
        </pc:picChg>
        <pc:picChg chg="mod">
          <ac:chgData name="Mai Xuân Chính" userId="72936488e6ab86ee" providerId="LiveId" clId="{B99A6466-23C3-4329-A557-09E83144BDEE}" dt="2022-08-14T23:54:25.091" v="4622"/>
          <ac:picMkLst>
            <pc:docMk/>
            <pc:sldMk cId="3850332848" sldId="261"/>
            <ac:picMk id="16" creationId="{4A1E0B58-FDAD-828D-27A9-AD5336B5A650}"/>
          </ac:picMkLst>
        </pc:picChg>
        <pc:picChg chg="mod">
          <ac:chgData name="Mai Xuân Chính" userId="72936488e6ab86ee" providerId="LiveId" clId="{B99A6466-23C3-4329-A557-09E83144BDEE}" dt="2022-08-14T23:54:30.488" v="4623"/>
          <ac:picMkLst>
            <pc:docMk/>
            <pc:sldMk cId="3850332848" sldId="261"/>
            <ac:picMk id="20" creationId="{566DC0C6-2E19-9CAB-DDBE-9F6477C3C837}"/>
          </ac:picMkLst>
        </pc:picChg>
        <pc:picChg chg="add del">
          <ac:chgData name="Mai Xuân Chính" userId="72936488e6ab86ee" providerId="LiveId" clId="{B99A6466-23C3-4329-A557-09E83144BDEE}" dt="2022-08-14T22:29:49.182" v="3003" actId="22"/>
          <ac:picMkLst>
            <pc:docMk/>
            <pc:sldMk cId="3850332848" sldId="261"/>
            <ac:picMk id="21" creationId="{A90EFE0F-6A9D-136F-62AE-22F08E392C5B}"/>
          </ac:picMkLst>
        </pc:picChg>
        <pc:picChg chg="mod">
          <ac:chgData name="Mai Xuân Chính" userId="72936488e6ab86ee" providerId="LiveId" clId="{B99A6466-23C3-4329-A557-09E83144BDEE}" dt="2022-08-14T23:54:34.426" v="4624"/>
          <ac:picMkLst>
            <pc:docMk/>
            <pc:sldMk cId="3850332848" sldId="261"/>
            <ac:picMk id="26" creationId="{138BF3BE-611F-DF61-AA8D-8EBA8290B461}"/>
          </ac:picMkLst>
        </pc:picChg>
        <pc:picChg chg="mod">
          <ac:chgData name="Mai Xuân Chính" userId="72936488e6ab86ee" providerId="LiveId" clId="{B99A6466-23C3-4329-A557-09E83144BDEE}" dt="2022-08-14T23:54:38.647" v="4625"/>
          <ac:picMkLst>
            <pc:docMk/>
            <pc:sldMk cId="3850332848" sldId="261"/>
            <ac:picMk id="28" creationId="{D3042137-B395-BA29-DD78-21F2A4E94B24}"/>
          </ac:picMkLst>
        </pc:picChg>
        <pc:picChg chg="mod">
          <ac:chgData name="Mai Xuân Chính" userId="72936488e6ab86ee" providerId="LiveId" clId="{B99A6466-23C3-4329-A557-09E83144BDEE}" dt="2022-08-14T23:54:43.727" v="4626"/>
          <ac:picMkLst>
            <pc:docMk/>
            <pc:sldMk cId="3850332848" sldId="261"/>
            <ac:picMk id="30" creationId="{A34A6093-35DB-96E8-CEA9-0EE021F14117}"/>
          </ac:picMkLst>
        </pc:picChg>
        <pc:picChg chg="mod">
          <ac:chgData name="Mai Xuân Chính" userId="72936488e6ab86ee" providerId="LiveId" clId="{B99A6466-23C3-4329-A557-09E83144BDEE}" dt="2022-08-14T23:54:47.991" v="4627"/>
          <ac:picMkLst>
            <pc:docMk/>
            <pc:sldMk cId="3850332848" sldId="261"/>
            <ac:picMk id="32" creationId="{6097B44B-37C3-56EC-AB13-92BFF7B72C6B}"/>
          </ac:picMkLst>
        </pc:picChg>
      </pc:sldChg>
      <pc:sldChg chg="addSp delSp modSp mod">
        <pc:chgData name="Mai Xuân Chính" userId="72936488e6ab86ee" providerId="LiveId" clId="{B99A6466-23C3-4329-A557-09E83144BDEE}" dt="2022-08-15T05:53:28.549" v="4714" actId="1076"/>
        <pc:sldMkLst>
          <pc:docMk/>
          <pc:sldMk cId="2568680533" sldId="262"/>
        </pc:sldMkLst>
        <pc:spChg chg="add mod">
          <ac:chgData name="Mai Xuân Chính" userId="72936488e6ab86ee" providerId="LiveId" clId="{B99A6466-23C3-4329-A557-09E83144BDEE}" dt="2022-08-14T21:04:57.820" v="560" actId="1076"/>
          <ac:spMkLst>
            <pc:docMk/>
            <pc:sldMk cId="2568680533" sldId="262"/>
            <ac:spMk id="2" creationId="{C8EA7581-752B-35BE-8941-E3FFF1D5A342}"/>
          </ac:spMkLst>
        </pc:spChg>
        <pc:spChg chg="add mod">
          <ac:chgData name="Mai Xuân Chính" userId="72936488e6ab86ee" providerId="LiveId" clId="{B99A6466-23C3-4329-A557-09E83144BDEE}" dt="2022-08-14T23:58:01.525" v="4663" actId="20577"/>
          <ac:spMkLst>
            <pc:docMk/>
            <pc:sldMk cId="2568680533" sldId="262"/>
            <ac:spMk id="3" creationId="{B34194A6-2399-D537-03B1-D61ABD428C19}"/>
          </ac:spMkLst>
        </pc:spChg>
        <pc:spChg chg="add del mod">
          <ac:chgData name="Mai Xuân Chính" userId="72936488e6ab86ee" providerId="LiveId" clId="{B99A6466-23C3-4329-A557-09E83144BDEE}" dt="2022-08-14T21:20:21.630" v="722" actId="478"/>
          <ac:spMkLst>
            <pc:docMk/>
            <pc:sldMk cId="2568680533" sldId="262"/>
            <ac:spMk id="6" creationId="{2673FA93-9548-B748-1A97-1230F8158A1A}"/>
          </ac:spMkLst>
        </pc:spChg>
        <pc:spChg chg="add mod">
          <ac:chgData name="Mai Xuân Chính" userId="72936488e6ab86ee" providerId="LiveId" clId="{B99A6466-23C3-4329-A557-09E83144BDEE}" dt="2022-08-14T21:20:45.292" v="731"/>
          <ac:spMkLst>
            <pc:docMk/>
            <pc:sldMk cId="2568680533" sldId="262"/>
            <ac:spMk id="8" creationId="{07353AE1-1AAE-38CF-5E0B-9630FBAFC6E1}"/>
          </ac:spMkLst>
        </pc:spChg>
        <pc:spChg chg="add mod">
          <ac:chgData name="Mai Xuân Chính" userId="72936488e6ab86ee" providerId="LiveId" clId="{B99A6466-23C3-4329-A557-09E83144BDEE}" dt="2022-08-14T21:34:51.261" v="1304" actId="404"/>
          <ac:spMkLst>
            <pc:docMk/>
            <pc:sldMk cId="2568680533" sldId="262"/>
            <ac:spMk id="10" creationId="{4DEB00A1-6E76-DA38-659F-E99053340C63}"/>
          </ac:spMkLst>
        </pc:spChg>
        <pc:spChg chg="add mod">
          <ac:chgData name="Mai Xuân Chính" userId="72936488e6ab86ee" providerId="LiveId" clId="{B99A6466-23C3-4329-A557-09E83144BDEE}" dt="2022-08-14T23:13:31.875" v="3634" actId="1076"/>
          <ac:spMkLst>
            <pc:docMk/>
            <pc:sldMk cId="2568680533" sldId="262"/>
            <ac:spMk id="36" creationId="{100561F0-BCC3-B6F3-1A41-20BF59F46FAA}"/>
          </ac:spMkLst>
        </pc:spChg>
        <pc:spChg chg="add mod ord">
          <ac:chgData name="Mai Xuân Chính" userId="72936488e6ab86ee" providerId="LiveId" clId="{B99A6466-23C3-4329-A557-09E83144BDEE}" dt="2022-08-14T23:13:42.614" v="3636" actId="1076"/>
          <ac:spMkLst>
            <pc:docMk/>
            <pc:sldMk cId="2568680533" sldId="262"/>
            <ac:spMk id="37" creationId="{30DC6B75-D0B3-38E8-F1C7-E22018FD04E7}"/>
          </ac:spMkLst>
        </pc:spChg>
        <pc:spChg chg="add mod ord">
          <ac:chgData name="Mai Xuân Chính" userId="72936488e6ab86ee" providerId="LiveId" clId="{B99A6466-23C3-4329-A557-09E83144BDEE}" dt="2022-08-14T23:13:38.494" v="3635" actId="1076"/>
          <ac:spMkLst>
            <pc:docMk/>
            <pc:sldMk cId="2568680533" sldId="262"/>
            <ac:spMk id="38" creationId="{324F4227-82EA-5F34-BD85-12CD7589574C}"/>
          </ac:spMkLst>
        </pc:spChg>
        <pc:spChg chg="add mod">
          <ac:chgData name="Mai Xuân Chính" userId="72936488e6ab86ee" providerId="LiveId" clId="{B99A6466-23C3-4329-A557-09E83144BDEE}" dt="2022-08-14T22:52:30.970" v="3376" actId="1076"/>
          <ac:spMkLst>
            <pc:docMk/>
            <pc:sldMk cId="2568680533" sldId="262"/>
            <ac:spMk id="39" creationId="{AD103E0D-6834-7C10-F425-9A1252C54EDF}"/>
          </ac:spMkLst>
        </pc:spChg>
        <pc:spChg chg="add mod">
          <ac:chgData name="Mai Xuân Chính" userId="72936488e6ab86ee" providerId="LiveId" clId="{B99A6466-23C3-4329-A557-09E83144BDEE}" dt="2022-08-15T05:53:14.037" v="4711" actId="1076"/>
          <ac:spMkLst>
            <pc:docMk/>
            <pc:sldMk cId="2568680533" sldId="262"/>
            <ac:spMk id="40" creationId="{82B968DB-4F55-665F-EB1F-C7F4486A4D83}"/>
          </ac:spMkLst>
        </pc:spChg>
        <pc:spChg chg="add mod">
          <ac:chgData name="Mai Xuân Chính" userId="72936488e6ab86ee" providerId="LiveId" clId="{B99A6466-23C3-4329-A557-09E83144BDEE}" dt="2022-08-14T22:52:58.657" v="3382" actId="14100"/>
          <ac:spMkLst>
            <pc:docMk/>
            <pc:sldMk cId="2568680533" sldId="262"/>
            <ac:spMk id="41" creationId="{36A34FD3-450B-6555-9FF7-564A89DFF449}"/>
          </ac:spMkLst>
        </pc:spChg>
        <pc:spChg chg="add mod">
          <ac:chgData name="Mai Xuân Chính" userId="72936488e6ab86ee" providerId="LiveId" clId="{B99A6466-23C3-4329-A557-09E83144BDEE}" dt="2022-08-14T22:52:38.093" v="3378" actId="14100"/>
          <ac:spMkLst>
            <pc:docMk/>
            <pc:sldMk cId="2568680533" sldId="262"/>
            <ac:spMk id="42" creationId="{FE6D1DFE-3955-EEBC-CFD0-AF57CF477D1E}"/>
          </ac:spMkLst>
        </pc:spChg>
        <pc:spChg chg="add mod ord">
          <ac:chgData name="Mai Xuân Chính" userId="72936488e6ab86ee" providerId="LiveId" clId="{B99A6466-23C3-4329-A557-09E83144BDEE}" dt="2022-08-14T22:52:51.027" v="3381" actId="14100"/>
          <ac:spMkLst>
            <pc:docMk/>
            <pc:sldMk cId="2568680533" sldId="262"/>
            <ac:spMk id="43" creationId="{ED67E21E-31B8-368D-2769-9603148B413F}"/>
          </ac:spMkLst>
        </pc:spChg>
        <pc:spChg chg="add mod">
          <ac:chgData name="Mai Xuân Chính" userId="72936488e6ab86ee" providerId="LiveId" clId="{B99A6466-23C3-4329-A557-09E83144BDEE}" dt="2022-08-14T22:52:46.748" v="3380" actId="14100"/>
          <ac:spMkLst>
            <pc:docMk/>
            <pc:sldMk cId="2568680533" sldId="262"/>
            <ac:spMk id="44" creationId="{C0640902-638A-91D1-314A-5555F2EF7314}"/>
          </ac:spMkLst>
        </pc:spChg>
        <pc:spChg chg="add del mod">
          <ac:chgData name="Mai Xuân Chính" userId="72936488e6ab86ee" providerId="LiveId" clId="{B99A6466-23C3-4329-A557-09E83144BDEE}" dt="2022-08-14T22:51:05.247" v="3361"/>
          <ac:spMkLst>
            <pc:docMk/>
            <pc:sldMk cId="2568680533" sldId="262"/>
            <ac:spMk id="45" creationId="{C6AFB81F-7D83-9B82-3B2E-D1914F323D15}"/>
          </ac:spMkLst>
        </pc:spChg>
        <pc:spChg chg="add mod">
          <ac:chgData name="Mai Xuân Chính" userId="72936488e6ab86ee" providerId="LiveId" clId="{B99A6466-23C3-4329-A557-09E83144BDEE}" dt="2022-08-14T22:52:42.550" v="3379" actId="14100"/>
          <ac:spMkLst>
            <pc:docMk/>
            <pc:sldMk cId="2568680533" sldId="262"/>
            <ac:spMk id="46" creationId="{F345C8AE-E6B3-A008-4B97-9D93095E66AD}"/>
          </ac:spMkLst>
        </pc:spChg>
        <pc:picChg chg="mod">
          <ac:chgData name="Mai Xuân Chính" userId="72936488e6ab86ee" providerId="LiveId" clId="{B99A6466-23C3-4329-A557-09E83144BDEE}" dt="2022-08-14T23:51:09.640" v="4588"/>
          <ac:picMkLst>
            <pc:docMk/>
            <pc:sldMk cId="2568680533" sldId="262"/>
            <ac:picMk id="7" creationId="{F1CC0FA9-EC0D-A214-181F-6253FBD40DE0}"/>
          </ac:picMkLst>
        </pc:picChg>
        <pc:picChg chg="mod">
          <ac:chgData name="Mai Xuân Chính" userId="72936488e6ab86ee" providerId="LiveId" clId="{B99A6466-23C3-4329-A557-09E83144BDEE}" dt="2022-08-14T23:51:13.454" v="4589"/>
          <ac:picMkLst>
            <pc:docMk/>
            <pc:sldMk cId="2568680533" sldId="262"/>
            <ac:picMk id="9" creationId="{246906E7-9161-9D39-14D8-745AD507F8AA}"/>
          </ac:picMkLst>
        </pc:picChg>
        <pc:picChg chg="mod">
          <ac:chgData name="Mai Xuân Chính" userId="72936488e6ab86ee" providerId="LiveId" clId="{B99A6466-23C3-4329-A557-09E83144BDEE}" dt="2022-08-14T23:51:27.889" v="4591"/>
          <ac:picMkLst>
            <pc:docMk/>
            <pc:sldMk cId="2568680533" sldId="262"/>
            <ac:picMk id="12" creationId="{7576D514-5369-13C4-A025-69F21A91ED81}"/>
          </ac:picMkLst>
        </pc:picChg>
        <pc:picChg chg="add mod">
          <ac:chgData name="Mai Xuân Chính" userId="72936488e6ab86ee" providerId="LiveId" clId="{B99A6466-23C3-4329-A557-09E83144BDEE}" dt="2022-08-14T22:52:09.758" v="3374" actId="1076"/>
          <ac:picMkLst>
            <pc:docMk/>
            <pc:sldMk cId="2568680533" sldId="262"/>
            <ac:picMk id="13" creationId="{739E91B5-0264-B8B2-71C3-F2D0C4F7EB05}"/>
          </ac:picMkLst>
        </pc:picChg>
        <pc:picChg chg="mod">
          <ac:chgData name="Mai Xuân Chính" userId="72936488e6ab86ee" providerId="LiveId" clId="{B99A6466-23C3-4329-A557-09E83144BDEE}" dt="2022-08-14T23:51:22.274" v="4590"/>
          <ac:picMkLst>
            <pc:docMk/>
            <pc:sldMk cId="2568680533" sldId="262"/>
            <ac:picMk id="14" creationId="{78D40070-4145-DF05-6510-7FD7ADEEBA39}"/>
          </ac:picMkLst>
        </pc:picChg>
        <pc:picChg chg="mod">
          <ac:chgData name="Mai Xuân Chính" userId="72936488e6ab86ee" providerId="LiveId" clId="{B99A6466-23C3-4329-A557-09E83144BDEE}" dt="2022-08-14T23:51:32.544" v="4592"/>
          <ac:picMkLst>
            <pc:docMk/>
            <pc:sldMk cId="2568680533" sldId="262"/>
            <ac:picMk id="16" creationId="{4A1E0B58-FDAD-828D-27A9-AD5336B5A650}"/>
          </ac:picMkLst>
        </pc:picChg>
        <pc:picChg chg="add mod">
          <ac:chgData name="Mai Xuân Chính" userId="72936488e6ab86ee" providerId="LiveId" clId="{B99A6466-23C3-4329-A557-09E83144BDEE}" dt="2022-08-15T05:53:09.465" v="4710" actId="1076"/>
          <ac:picMkLst>
            <pc:docMk/>
            <pc:sldMk cId="2568680533" sldId="262"/>
            <ac:picMk id="17" creationId="{7724B56C-0FCB-394A-1158-A324C9AF974C}"/>
          </ac:picMkLst>
        </pc:picChg>
        <pc:picChg chg="mod">
          <ac:chgData name="Mai Xuân Chính" userId="72936488e6ab86ee" providerId="LiveId" clId="{B99A6466-23C3-4329-A557-09E83144BDEE}" dt="2022-08-14T23:51:37.426" v="4593"/>
          <ac:picMkLst>
            <pc:docMk/>
            <pc:sldMk cId="2568680533" sldId="262"/>
            <ac:picMk id="18" creationId="{2D5B96FF-8E7F-DC2D-EEB6-ACACFB4C5CB8}"/>
          </ac:picMkLst>
        </pc:picChg>
        <pc:picChg chg="add mod">
          <ac:chgData name="Mai Xuân Chính" userId="72936488e6ab86ee" providerId="LiveId" clId="{B99A6466-23C3-4329-A557-09E83144BDEE}" dt="2022-08-14T23:13:51.679" v="3637" actId="1076"/>
          <ac:picMkLst>
            <pc:docMk/>
            <pc:sldMk cId="2568680533" sldId="262"/>
            <ac:picMk id="21" creationId="{9EA23841-D7C7-F144-AF2B-BD8EF87BEB80}"/>
          </ac:picMkLst>
        </pc:picChg>
        <pc:picChg chg="add mod">
          <ac:chgData name="Mai Xuân Chính" userId="72936488e6ab86ee" providerId="LiveId" clId="{B99A6466-23C3-4329-A557-09E83144BDEE}" dt="2022-08-15T05:53:28.549" v="4714" actId="1076"/>
          <ac:picMkLst>
            <pc:docMk/>
            <pc:sldMk cId="2568680533" sldId="262"/>
            <ac:picMk id="23" creationId="{709932CE-8255-B05D-C1BE-D8146834B7FD}"/>
          </ac:picMkLst>
        </pc:picChg>
        <pc:picChg chg="add del mod">
          <ac:chgData name="Mai Xuân Chính" userId="72936488e6ab86ee" providerId="LiveId" clId="{B99A6466-23C3-4329-A557-09E83144BDEE}" dt="2022-08-14T22:39:44.085" v="3130" actId="22"/>
          <ac:picMkLst>
            <pc:docMk/>
            <pc:sldMk cId="2568680533" sldId="262"/>
            <ac:picMk id="25" creationId="{DD5D17B5-FD6E-CB10-CE2E-3EDF0B536F5C}"/>
          </ac:picMkLst>
        </pc:picChg>
        <pc:picChg chg="mod">
          <ac:chgData name="Mai Xuân Chính" userId="72936488e6ab86ee" providerId="LiveId" clId="{B99A6466-23C3-4329-A557-09E83144BDEE}" dt="2022-08-14T23:51:42.785" v="4594"/>
          <ac:picMkLst>
            <pc:docMk/>
            <pc:sldMk cId="2568680533" sldId="262"/>
            <ac:picMk id="26" creationId="{138BF3BE-611F-DF61-AA8D-8EBA8290B461}"/>
          </ac:picMkLst>
        </pc:picChg>
        <pc:picChg chg="mod">
          <ac:chgData name="Mai Xuân Chính" userId="72936488e6ab86ee" providerId="LiveId" clId="{B99A6466-23C3-4329-A557-09E83144BDEE}" dt="2022-08-14T23:51:57.826" v="4595"/>
          <ac:picMkLst>
            <pc:docMk/>
            <pc:sldMk cId="2568680533" sldId="262"/>
            <ac:picMk id="28" creationId="{D3042137-B395-BA29-DD78-21F2A4E94B24}"/>
          </ac:picMkLst>
        </pc:picChg>
        <pc:picChg chg="add mod">
          <ac:chgData name="Mai Xuân Chính" userId="72936488e6ab86ee" providerId="LiveId" clId="{B99A6466-23C3-4329-A557-09E83144BDEE}" dt="2022-08-15T05:53:24.676" v="4713" actId="1076"/>
          <ac:picMkLst>
            <pc:docMk/>
            <pc:sldMk cId="2568680533" sldId="262"/>
            <ac:picMk id="29" creationId="{88C20978-F321-71E5-016F-B8FCCCF66217}"/>
          </ac:picMkLst>
        </pc:picChg>
        <pc:picChg chg="mod">
          <ac:chgData name="Mai Xuân Chính" userId="72936488e6ab86ee" providerId="LiveId" clId="{B99A6466-23C3-4329-A557-09E83144BDEE}" dt="2022-08-14T23:52:01.560" v="4596"/>
          <ac:picMkLst>
            <pc:docMk/>
            <pc:sldMk cId="2568680533" sldId="262"/>
            <ac:picMk id="30" creationId="{A34A6093-35DB-96E8-CEA9-0EE021F14117}"/>
          </ac:picMkLst>
        </pc:picChg>
        <pc:picChg chg="mod">
          <ac:chgData name="Mai Xuân Chính" userId="72936488e6ab86ee" providerId="LiveId" clId="{B99A6466-23C3-4329-A557-09E83144BDEE}" dt="2022-08-14T23:52:05.830" v="4597"/>
          <ac:picMkLst>
            <pc:docMk/>
            <pc:sldMk cId="2568680533" sldId="262"/>
            <ac:picMk id="32" creationId="{6097B44B-37C3-56EC-AB13-92BFF7B72C6B}"/>
          </ac:picMkLst>
        </pc:picChg>
        <pc:picChg chg="add mod">
          <ac:chgData name="Mai Xuân Chính" userId="72936488e6ab86ee" providerId="LiveId" clId="{B99A6466-23C3-4329-A557-09E83144BDEE}" dt="2022-08-14T23:13:23.744" v="3633" actId="1076"/>
          <ac:picMkLst>
            <pc:docMk/>
            <pc:sldMk cId="2568680533" sldId="262"/>
            <ac:picMk id="33" creationId="{D46440A9-EE6B-A6B0-6380-2DA65068B239}"/>
          </ac:picMkLst>
        </pc:picChg>
        <pc:picChg chg="add mod">
          <ac:chgData name="Mai Xuân Chính" userId="72936488e6ab86ee" providerId="LiveId" clId="{B99A6466-23C3-4329-A557-09E83144BDEE}" dt="2022-08-14T23:13:55.856" v="3638" actId="1076"/>
          <ac:picMkLst>
            <pc:docMk/>
            <pc:sldMk cId="2568680533" sldId="262"/>
            <ac:picMk id="35" creationId="{88B40B30-6C1B-F215-B2B2-1023A758A558}"/>
          </ac:picMkLst>
        </pc:picChg>
      </pc:sldChg>
      <pc:sldChg chg="addSp delSp modSp mod">
        <pc:chgData name="Mai Xuân Chính" userId="72936488e6ab86ee" providerId="LiveId" clId="{B99A6466-23C3-4329-A557-09E83144BDEE}" dt="2022-08-14T23:58:04.948" v="4664" actId="20577"/>
        <pc:sldMkLst>
          <pc:docMk/>
          <pc:sldMk cId="1913505284" sldId="263"/>
        </pc:sldMkLst>
        <pc:spChg chg="add mod">
          <ac:chgData name="Mai Xuân Chính" userId="72936488e6ab86ee" providerId="LiveId" clId="{B99A6466-23C3-4329-A557-09E83144BDEE}" dt="2022-08-14T21:05:06.305" v="562" actId="1076"/>
          <ac:spMkLst>
            <pc:docMk/>
            <pc:sldMk cId="1913505284" sldId="263"/>
            <ac:spMk id="2" creationId="{6C260391-5729-C554-E42B-BB79C70F664F}"/>
          </ac:spMkLst>
        </pc:spChg>
        <pc:spChg chg="add mod">
          <ac:chgData name="Mai Xuân Chính" userId="72936488e6ab86ee" providerId="LiveId" clId="{B99A6466-23C3-4329-A557-09E83144BDEE}" dt="2022-08-14T23:58:04.948" v="4664" actId="20577"/>
          <ac:spMkLst>
            <pc:docMk/>
            <pc:sldMk cId="1913505284" sldId="263"/>
            <ac:spMk id="3" creationId="{BD022F00-6B52-B956-A683-5B29650A4C34}"/>
          </ac:spMkLst>
        </pc:spChg>
        <pc:spChg chg="add del mod">
          <ac:chgData name="Mai Xuân Chính" userId="72936488e6ab86ee" providerId="LiveId" clId="{B99A6466-23C3-4329-A557-09E83144BDEE}" dt="2022-08-14T21:20:24.974" v="723" actId="478"/>
          <ac:spMkLst>
            <pc:docMk/>
            <pc:sldMk cId="1913505284" sldId="263"/>
            <ac:spMk id="6" creationId="{80763F64-9968-BE93-2365-436BB1B8A58C}"/>
          </ac:spMkLst>
        </pc:spChg>
        <pc:spChg chg="add mod">
          <ac:chgData name="Mai Xuân Chính" userId="72936488e6ab86ee" providerId="LiveId" clId="{B99A6466-23C3-4329-A557-09E83144BDEE}" dt="2022-08-14T21:20:46.732" v="732"/>
          <ac:spMkLst>
            <pc:docMk/>
            <pc:sldMk cId="1913505284" sldId="263"/>
            <ac:spMk id="8" creationId="{754EF1D9-376B-7B96-3EBE-DD774C768E63}"/>
          </ac:spMkLst>
        </pc:spChg>
        <pc:spChg chg="add mod">
          <ac:chgData name="Mai Xuân Chính" userId="72936488e6ab86ee" providerId="LiveId" clId="{B99A6466-23C3-4329-A557-09E83144BDEE}" dt="2022-08-14T21:34:55.839" v="1307" actId="404"/>
          <ac:spMkLst>
            <pc:docMk/>
            <pc:sldMk cId="1913505284" sldId="263"/>
            <ac:spMk id="10" creationId="{3E209D7A-9D18-A929-E4FC-9CFA99528E63}"/>
          </ac:spMkLst>
        </pc:spChg>
        <pc:spChg chg="add del mod">
          <ac:chgData name="Mai Xuân Chính" userId="72936488e6ab86ee" providerId="LiveId" clId="{B99A6466-23C3-4329-A557-09E83144BDEE}" dt="2022-08-14T23:23:00.093" v="4021" actId="21"/>
          <ac:spMkLst>
            <pc:docMk/>
            <pc:sldMk cId="1913505284" sldId="263"/>
            <ac:spMk id="24" creationId="{F40191FA-6446-306F-ABC9-478C19CD4B34}"/>
          </ac:spMkLst>
        </pc:spChg>
        <pc:spChg chg="add del mod">
          <ac:chgData name="Mai Xuân Chính" userId="72936488e6ab86ee" providerId="LiveId" clId="{B99A6466-23C3-4329-A557-09E83144BDEE}" dt="2022-08-14T23:23:00.093" v="4021" actId="21"/>
          <ac:spMkLst>
            <pc:docMk/>
            <pc:sldMk cId="1913505284" sldId="263"/>
            <ac:spMk id="25" creationId="{636D5B84-5E64-6A56-4725-9D92BD50EF0E}"/>
          </ac:spMkLst>
        </pc:spChg>
        <pc:spChg chg="add del mod">
          <ac:chgData name="Mai Xuân Chính" userId="72936488e6ab86ee" providerId="LiveId" clId="{B99A6466-23C3-4329-A557-09E83144BDEE}" dt="2022-08-14T23:23:00.093" v="4021" actId="21"/>
          <ac:spMkLst>
            <pc:docMk/>
            <pc:sldMk cId="1913505284" sldId="263"/>
            <ac:spMk id="27" creationId="{01F0D7E0-DCDE-324C-F087-73CAE2517B05}"/>
          </ac:spMkLst>
        </pc:spChg>
        <pc:spChg chg="add del mod">
          <ac:chgData name="Mai Xuân Chính" userId="72936488e6ab86ee" providerId="LiveId" clId="{B99A6466-23C3-4329-A557-09E83144BDEE}" dt="2022-08-14T23:23:00.093" v="4021" actId="21"/>
          <ac:spMkLst>
            <pc:docMk/>
            <pc:sldMk cId="1913505284" sldId="263"/>
            <ac:spMk id="29" creationId="{8B09AB7A-0EBC-AC24-0AAB-470284B24F50}"/>
          </ac:spMkLst>
        </pc:spChg>
        <pc:picChg chg="mod">
          <ac:chgData name="Mai Xuân Chính" userId="72936488e6ab86ee" providerId="LiveId" clId="{B99A6466-23C3-4329-A557-09E83144BDEE}" dt="2022-08-14T23:52:14.795" v="4598"/>
          <ac:picMkLst>
            <pc:docMk/>
            <pc:sldMk cId="1913505284" sldId="263"/>
            <ac:picMk id="7" creationId="{F1CC0FA9-EC0D-A214-181F-6253FBD40DE0}"/>
          </ac:picMkLst>
        </pc:picChg>
        <pc:picChg chg="mod">
          <ac:chgData name="Mai Xuân Chính" userId="72936488e6ab86ee" providerId="LiveId" clId="{B99A6466-23C3-4329-A557-09E83144BDEE}" dt="2022-08-14T23:52:19.103" v="4599"/>
          <ac:picMkLst>
            <pc:docMk/>
            <pc:sldMk cId="1913505284" sldId="263"/>
            <ac:picMk id="9" creationId="{246906E7-9161-9D39-14D8-745AD507F8AA}"/>
          </ac:picMkLst>
        </pc:picChg>
        <pc:picChg chg="mod">
          <ac:chgData name="Mai Xuân Chính" userId="72936488e6ab86ee" providerId="LiveId" clId="{B99A6466-23C3-4329-A557-09E83144BDEE}" dt="2022-08-14T23:52:27.332" v="4601"/>
          <ac:picMkLst>
            <pc:docMk/>
            <pc:sldMk cId="1913505284" sldId="263"/>
            <ac:picMk id="12" creationId="{7576D514-5369-13C4-A025-69F21A91ED81}"/>
          </ac:picMkLst>
        </pc:picChg>
        <pc:picChg chg="add del mod">
          <ac:chgData name="Mai Xuân Chính" userId="72936488e6ab86ee" providerId="LiveId" clId="{B99A6466-23C3-4329-A557-09E83144BDEE}" dt="2022-08-14T22:57:52.995" v="3400" actId="478"/>
          <ac:picMkLst>
            <pc:docMk/>
            <pc:sldMk cId="1913505284" sldId="263"/>
            <ac:picMk id="13" creationId="{E30AC2E3-5AEF-38E1-1CAF-669148DBCA7B}"/>
          </ac:picMkLst>
        </pc:picChg>
        <pc:picChg chg="mod">
          <ac:chgData name="Mai Xuân Chính" userId="72936488e6ab86ee" providerId="LiveId" clId="{B99A6466-23C3-4329-A557-09E83144BDEE}" dt="2022-08-14T23:52:23.343" v="4600"/>
          <ac:picMkLst>
            <pc:docMk/>
            <pc:sldMk cId="1913505284" sldId="263"/>
            <ac:picMk id="14" creationId="{78D40070-4145-DF05-6510-7FD7ADEEBA39}"/>
          </ac:picMkLst>
        </pc:picChg>
        <pc:picChg chg="mod">
          <ac:chgData name="Mai Xuân Chính" userId="72936488e6ab86ee" providerId="LiveId" clId="{B99A6466-23C3-4329-A557-09E83144BDEE}" dt="2022-08-14T23:52:31.126" v="4602"/>
          <ac:picMkLst>
            <pc:docMk/>
            <pc:sldMk cId="1913505284" sldId="263"/>
            <ac:picMk id="16" creationId="{4A1E0B58-FDAD-828D-27A9-AD5336B5A650}"/>
          </ac:picMkLst>
        </pc:picChg>
        <pc:picChg chg="add del mod">
          <ac:chgData name="Mai Xuân Chính" userId="72936488e6ab86ee" providerId="LiveId" clId="{B99A6466-23C3-4329-A557-09E83144BDEE}" dt="2022-08-14T22:57:54.724" v="3401" actId="478"/>
          <ac:picMkLst>
            <pc:docMk/>
            <pc:sldMk cId="1913505284" sldId="263"/>
            <ac:picMk id="17" creationId="{0E02A964-AD92-8D62-1AB5-2E3E636D8CDC}"/>
          </ac:picMkLst>
        </pc:picChg>
        <pc:picChg chg="mod">
          <ac:chgData name="Mai Xuân Chính" userId="72936488e6ab86ee" providerId="LiveId" clId="{B99A6466-23C3-4329-A557-09E83144BDEE}" dt="2022-08-14T23:52:34.827" v="4603"/>
          <ac:picMkLst>
            <pc:docMk/>
            <pc:sldMk cId="1913505284" sldId="263"/>
            <ac:picMk id="18" creationId="{2D5B96FF-8E7F-DC2D-EEB6-ACACFB4C5CB8}"/>
          </ac:picMkLst>
        </pc:picChg>
        <pc:picChg chg="mod">
          <ac:chgData name="Mai Xuân Chính" userId="72936488e6ab86ee" providerId="LiveId" clId="{B99A6466-23C3-4329-A557-09E83144BDEE}" dt="2022-08-14T23:52:38.420" v="4604"/>
          <ac:picMkLst>
            <pc:docMk/>
            <pc:sldMk cId="1913505284" sldId="263"/>
            <ac:picMk id="20" creationId="{566DC0C6-2E19-9CAB-DDBE-9F6477C3C837}"/>
          </ac:picMkLst>
        </pc:picChg>
        <pc:picChg chg="add del mod">
          <ac:chgData name="Mai Xuân Chính" userId="72936488e6ab86ee" providerId="LiveId" clId="{B99A6466-23C3-4329-A557-09E83144BDEE}" dt="2022-08-14T23:23:00.093" v="4021" actId="21"/>
          <ac:picMkLst>
            <pc:docMk/>
            <pc:sldMk cId="1913505284" sldId="263"/>
            <ac:picMk id="21" creationId="{76879306-90F6-38C5-F6A6-7056C725BE4F}"/>
          </ac:picMkLst>
        </pc:picChg>
        <pc:picChg chg="add del mod">
          <ac:chgData name="Mai Xuân Chính" userId="72936488e6ab86ee" providerId="LiveId" clId="{B99A6466-23C3-4329-A557-09E83144BDEE}" dt="2022-08-14T23:23:00.093" v="4021" actId="21"/>
          <ac:picMkLst>
            <pc:docMk/>
            <pc:sldMk cId="1913505284" sldId="263"/>
            <ac:picMk id="23" creationId="{0A513ADF-73AF-371F-28B7-20CF70F27EFD}"/>
          </ac:picMkLst>
        </pc:picChg>
        <pc:picChg chg="mod">
          <ac:chgData name="Mai Xuân Chính" userId="72936488e6ab86ee" providerId="LiveId" clId="{B99A6466-23C3-4329-A557-09E83144BDEE}" dt="2022-08-14T23:52:44.070" v="4605"/>
          <ac:picMkLst>
            <pc:docMk/>
            <pc:sldMk cId="1913505284" sldId="263"/>
            <ac:picMk id="28" creationId="{D3042137-B395-BA29-DD78-21F2A4E94B24}"/>
          </ac:picMkLst>
        </pc:picChg>
        <pc:picChg chg="mod">
          <ac:chgData name="Mai Xuân Chính" userId="72936488e6ab86ee" providerId="LiveId" clId="{B99A6466-23C3-4329-A557-09E83144BDEE}" dt="2022-08-14T23:52:48.156" v="4606"/>
          <ac:picMkLst>
            <pc:docMk/>
            <pc:sldMk cId="1913505284" sldId="263"/>
            <ac:picMk id="30" creationId="{A34A6093-35DB-96E8-CEA9-0EE021F14117}"/>
          </ac:picMkLst>
        </pc:picChg>
        <pc:picChg chg="mod">
          <ac:chgData name="Mai Xuân Chính" userId="72936488e6ab86ee" providerId="LiveId" clId="{B99A6466-23C3-4329-A557-09E83144BDEE}" dt="2022-08-14T23:52:52.766" v="4607"/>
          <ac:picMkLst>
            <pc:docMk/>
            <pc:sldMk cId="1913505284" sldId="263"/>
            <ac:picMk id="32" creationId="{6097B44B-37C3-56EC-AB13-92BFF7B72C6B}"/>
          </ac:picMkLst>
        </pc:picChg>
        <pc:picChg chg="add mod">
          <ac:chgData name="Mai Xuân Chính" userId="72936488e6ab86ee" providerId="LiveId" clId="{B99A6466-23C3-4329-A557-09E83144BDEE}" dt="2022-08-14T23:35:30.541" v="4096" actId="14861"/>
          <ac:picMkLst>
            <pc:docMk/>
            <pc:sldMk cId="1913505284" sldId="263"/>
            <ac:picMk id="33" creationId="{EAF3E9E3-4A5B-D5D2-5F7B-3F6095F15B66}"/>
          </ac:picMkLst>
        </pc:picChg>
        <pc:picChg chg="add mod">
          <ac:chgData name="Mai Xuân Chính" userId="72936488e6ab86ee" providerId="LiveId" clId="{B99A6466-23C3-4329-A557-09E83144BDEE}" dt="2022-08-14T23:39:56.553" v="4131" actId="1076"/>
          <ac:picMkLst>
            <pc:docMk/>
            <pc:sldMk cId="1913505284" sldId="263"/>
            <ac:picMk id="35" creationId="{5D600769-89BB-1AF6-05D7-AE6A7906A671}"/>
          </ac:picMkLst>
        </pc:picChg>
        <pc:picChg chg="add del mod">
          <ac:chgData name="Mai Xuân Chính" userId="72936488e6ab86ee" providerId="LiveId" clId="{B99A6466-23C3-4329-A557-09E83144BDEE}" dt="2022-08-14T23:34:22.906" v="4081" actId="478"/>
          <ac:picMkLst>
            <pc:docMk/>
            <pc:sldMk cId="1913505284" sldId="263"/>
            <ac:picMk id="37" creationId="{507BC2C4-D864-E849-0752-F9F46A8842BF}"/>
          </ac:picMkLst>
        </pc:picChg>
        <pc:picChg chg="add mod">
          <ac:chgData name="Mai Xuân Chính" userId="72936488e6ab86ee" providerId="LiveId" clId="{B99A6466-23C3-4329-A557-09E83144BDEE}" dt="2022-08-14T23:39:54.982" v="4130" actId="1076"/>
          <ac:picMkLst>
            <pc:docMk/>
            <pc:sldMk cId="1913505284" sldId="263"/>
            <ac:picMk id="39" creationId="{B75C67B1-54E9-BA23-DC2E-B3F13D4BDF41}"/>
          </ac:picMkLst>
        </pc:picChg>
      </pc:sldChg>
      <pc:sldChg chg="addSp delSp modSp mod">
        <pc:chgData name="Mai Xuân Chính" userId="72936488e6ab86ee" providerId="LiveId" clId="{B99A6466-23C3-4329-A557-09E83144BDEE}" dt="2022-08-15T06:59:57.824" v="4721" actId="20577"/>
        <pc:sldMkLst>
          <pc:docMk/>
          <pc:sldMk cId="2461474228" sldId="264"/>
        </pc:sldMkLst>
        <pc:spChg chg="add mod">
          <ac:chgData name="Mai Xuân Chính" userId="72936488e6ab86ee" providerId="LiveId" clId="{B99A6466-23C3-4329-A557-09E83144BDEE}" dt="2022-08-14T21:05:12.990" v="564" actId="1076"/>
          <ac:spMkLst>
            <pc:docMk/>
            <pc:sldMk cId="2461474228" sldId="264"/>
            <ac:spMk id="2" creationId="{CF7BD6D4-34DC-A067-21E7-A32E58EA234D}"/>
          </ac:spMkLst>
        </pc:spChg>
        <pc:spChg chg="add mod">
          <ac:chgData name="Mai Xuân Chính" userId="72936488e6ab86ee" providerId="LiveId" clId="{B99A6466-23C3-4329-A557-09E83144BDEE}" dt="2022-08-14T23:58:09.117" v="4665" actId="20577"/>
          <ac:spMkLst>
            <pc:docMk/>
            <pc:sldMk cId="2461474228" sldId="264"/>
            <ac:spMk id="3" creationId="{2DC8A2D5-5AED-FF82-3A5D-487803392F02}"/>
          </ac:spMkLst>
        </pc:spChg>
        <pc:spChg chg="add del mod">
          <ac:chgData name="Mai Xuân Chính" userId="72936488e6ab86ee" providerId="LiveId" clId="{B99A6466-23C3-4329-A557-09E83144BDEE}" dt="2022-08-14T21:20:27.007" v="724" actId="478"/>
          <ac:spMkLst>
            <pc:docMk/>
            <pc:sldMk cId="2461474228" sldId="264"/>
            <ac:spMk id="6" creationId="{3D588430-C742-A890-9C1D-CE65F8950FF9}"/>
          </ac:spMkLst>
        </pc:spChg>
        <pc:spChg chg="add mod">
          <ac:chgData name="Mai Xuân Chính" userId="72936488e6ab86ee" providerId="LiveId" clId="{B99A6466-23C3-4329-A557-09E83144BDEE}" dt="2022-08-14T21:20:47.924" v="733"/>
          <ac:spMkLst>
            <pc:docMk/>
            <pc:sldMk cId="2461474228" sldId="264"/>
            <ac:spMk id="8" creationId="{73BC0687-42BF-B8F7-CE7C-35FEE2C560FE}"/>
          </ac:spMkLst>
        </pc:spChg>
        <pc:spChg chg="add mod">
          <ac:chgData name="Mai Xuân Chính" userId="72936488e6ab86ee" providerId="LiveId" clId="{B99A6466-23C3-4329-A557-09E83144BDEE}" dt="2022-08-14T21:35:02.465" v="1310" actId="404"/>
          <ac:spMkLst>
            <pc:docMk/>
            <pc:sldMk cId="2461474228" sldId="264"/>
            <ac:spMk id="10" creationId="{BED9905C-966E-B544-2275-EFFD026D0114}"/>
          </ac:spMkLst>
        </pc:spChg>
        <pc:spChg chg="add mod">
          <ac:chgData name="Mai Xuân Chính" userId="72936488e6ab86ee" providerId="LiveId" clId="{B99A6466-23C3-4329-A557-09E83144BDEE}" dt="2022-08-15T06:59:57.824" v="4721" actId="20577"/>
          <ac:spMkLst>
            <pc:docMk/>
            <pc:sldMk cId="2461474228" sldId="264"/>
            <ac:spMk id="11" creationId="{E6610C09-2A31-E641-4AD1-840BB57354B8}"/>
          </ac:spMkLst>
        </pc:spChg>
        <pc:picChg chg="mod">
          <ac:chgData name="Mai Xuân Chính" userId="72936488e6ab86ee" providerId="LiveId" clId="{B99A6466-23C3-4329-A557-09E83144BDEE}" dt="2022-08-14T23:53:00.030" v="4608"/>
          <ac:picMkLst>
            <pc:docMk/>
            <pc:sldMk cId="2461474228" sldId="264"/>
            <ac:picMk id="7" creationId="{F1CC0FA9-EC0D-A214-181F-6253FBD40DE0}"/>
          </ac:picMkLst>
        </pc:picChg>
        <pc:picChg chg="mod">
          <ac:chgData name="Mai Xuân Chính" userId="72936488e6ab86ee" providerId="LiveId" clId="{B99A6466-23C3-4329-A557-09E83144BDEE}" dt="2022-08-14T23:53:04.339" v="4609"/>
          <ac:picMkLst>
            <pc:docMk/>
            <pc:sldMk cId="2461474228" sldId="264"/>
            <ac:picMk id="9" creationId="{246906E7-9161-9D39-14D8-745AD507F8AA}"/>
          </ac:picMkLst>
        </pc:picChg>
        <pc:picChg chg="mod">
          <ac:chgData name="Mai Xuân Chính" userId="72936488e6ab86ee" providerId="LiveId" clId="{B99A6466-23C3-4329-A557-09E83144BDEE}" dt="2022-08-14T23:53:13.115" v="4611"/>
          <ac:picMkLst>
            <pc:docMk/>
            <pc:sldMk cId="2461474228" sldId="264"/>
            <ac:picMk id="12" creationId="{7576D514-5369-13C4-A025-69F21A91ED81}"/>
          </ac:picMkLst>
        </pc:picChg>
        <pc:picChg chg="mod">
          <ac:chgData name="Mai Xuân Chính" userId="72936488e6ab86ee" providerId="LiveId" clId="{B99A6466-23C3-4329-A557-09E83144BDEE}" dt="2022-08-14T23:53:09.386" v="4610"/>
          <ac:picMkLst>
            <pc:docMk/>
            <pc:sldMk cId="2461474228" sldId="264"/>
            <ac:picMk id="14" creationId="{78D40070-4145-DF05-6510-7FD7ADEEBA39}"/>
          </ac:picMkLst>
        </pc:picChg>
        <pc:picChg chg="mod">
          <ac:chgData name="Mai Xuân Chính" userId="72936488e6ab86ee" providerId="LiveId" clId="{B99A6466-23C3-4329-A557-09E83144BDEE}" dt="2022-08-14T23:53:17.741" v="4612"/>
          <ac:picMkLst>
            <pc:docMk/>
            <pc:sldMk cId="2461474228" sldId="264"/>
            <ac:picMk id="16" creationId="{4A1E0B58-FDAD-828D-27A9-AD5336B5A650}"/>
          </ac:picMkLst>
        </pc:picChg>
        <pc:picChg chg="mod">
          <ac:chgData name="Mai Xuân Chính" userId="72936488e6ab86ee" providerId="LiveId" clId="{B99A6466-23C3-4329-A557-09E83144BDEE}" dt="2022-08-14T23:53:23.010" v="4613"/>
          <ac:picMkLst>
            <pc:docMk/>
            <pc:sldMk cId="2461474228" sldId="264"/>
            <ac:picMk id="18" creationId="{2D5B96FF-8E7F-DC2D-EEB6-ACACFB4C5CB8}"/>
          </ac:picMkLst>
        </pc:picChg>
        <pc:picChg chg="mod">
          <ac:chgData name="Mai Xuân Chính" userId="72936488e6ab86ee" providerId="LiveId" clId="{B99A6466-23C3-4329-A557-09E83144BDEE}" dt="2022-08-14T23:53:27.364" v="4614"/>
          <ac:picMkLst>
            <pc:docMk/>
            <pc:sldMk cId="2461474228" sldId="264"/>
            <ac:picMk id="20" creationId="{566DC0C6-2E19-9CAB-DDBE-9F6477C3C837}"/>
          </ac:picMkLst>
        </pc:picChg>
        <pc:picChg chg="mod">
          <ac:chgData name="Mai Xuân Chính" userId="72936488e6ab86ee" providerId="LiveId" clId="{B99A6466-23C3-4329-A557-09E83144BDEE}" dt="2022-08-14T23:53:32.285" v="4615"/>
          <ac:picMkLst>
            <pc:docMk/>
            <pc:sldMk cId="2461474228" sldId="264"/>
            <ac:picMk id="26" creationId="{138BF3BE-611F-DF61-AA8D-8EBA8290B461}"/>
          </ac:picMkLst>
        </pc:picChg>
        <pc:picChg chg="mod">
          <ac:chgData name="Mai Xuân Chính" userId="72936488e6ab86ee" providerId="LiveId" clId="{B99A6466-23C3-4329-A557-09E83144BDEE}" dt="2022-08-14T23:53:40.219" v="4616"/>
          <ac:picMkLst>
            <pc:docMk/>
            <pc:sldMk cId="2461474228" sldId="264"/>
            <ac:picMk id="30" creationId="{A34A6093-35DB-96E8-CEA9-0EE021F14117}"/>
          </ac:picMkLst>
        </pc:picChg>
        <pc:picChg chg="mod">
          <ac:chgData name="Mai Xuân Chính" userId="72936488e6ab86ee" providerId="LiveId" clId="{B99A6466-23C3-4329-A557-09E83144BDEE}" dt="2022-08-14T23:53:44.819" v="4617"/>
          <ac:picMkLst>
            <pc:docMk/>
            <pc:sldMk cId="2461474228" sldId="264"/>
            <ac:picMk id="32" creationId="{6097B44B-37C3-56EC-AB13-92BFF7B72C6B}"/>
          </ac:picMkLst>
        </pc:picChg>
        <pc:picChg chg="add mod">
          <ac:chgData name="Mai Xuân Chính" userId="72936488e6ab86ee" providerId="LiveId" clId="{B99A6466-23C3-4329-A557-09E83144BDEE}" dt="2022-08-14T23:31:02.290" v="4067" actId="167"/>
          <ac:picMkLst>
            <pc:docMk/>
            <pc:sldMk cId="2461474228" sldId="264"/>
            <ac:picMk id="1026" creationId="{185BA121-3B0B-9831-5ECA-0A2BBFA2C890}"/>
          </ac:picMkLst>
        </pc:picChg>
      </pc:sldChg>
      <pc:sldChg chg="addSp delSp modSp mod">
        <pc:chgData name="Mai Xuân Chính" userId="72936488e6ab86ee" providerId="LiveId" clId="{B99A6466-23C3-4329-A557-09E83144BDEE}" dt="2022-08-14T23:58:13.469" v="4666" actId="20577"/>
        <pc:sldMkLst>
          <pc:docMk/>
          <pc:sldMk cId="3104681764" sldId="265"/>
        </pc:sldMkLst>
        <pc:spChg chg="add mod">
          <ac:chgData name="Mai Xuân Chính" userId="72936488e6ab86ee" providerId="LiveId" clId="{B99A6466-23C3-4329-A557-09E83144BDEE}" dt="2022-08-14T21:05:17.501" v="566" actId="1076"/>
          <ac:spMkLst>
            <pc:docMk/>
            <pc:sldMk cId="3104681764" sldId="265"/>
            <ac:spMk id="2" creationId="{5BDA0E65-B152-08B2-A363-0F0A791EBCBE}"/>
          </ac:spMkLst>
        </pc:spChg>
        <pc:spChg chg="add mod">
          <ac:chgData name="Mai Xuân Chính" userId="72936488e6ab86ee" providerId="LiveId" clId="{B99A6466-23C3-4329-A557-09E83144BDEE}" dt="2022-08-14T23:58:13.469" v="4666" actId="20577"/>
          <ac:spMkLst>
            <pc:docMk/>
            <pc:sldMk cId="3104681764" sldId="265"/>
            <ac:spMk id="3" creationId="{B4482701-A252-479B-0B56-865147B2DDB2}"/>
          </ac:spMkLst>
        </pc:spChg>
        <pc:spChg chg="add del mod">
          <ac:chgData name="Mai Xuân Chính" userId="72936488e6ab86ee" providerId="LiveId" clId="{B99A6466-23C3-4329-A557-09E83144BDEE}" dt="2022-08-14T21:20:29.375" v="725" actId="478"/>
          <ac:spMkLst>
            <pc:docMk/>
            <pc:sldMk cId="3104681764" sldId="265"/>
            <ac:spMk id="6" creationId="{75AFB4B4-9CBB-FB0B-3DB0-DFC2DB890E08}"/>
          </ac:spMkLst>
        </pc:spChg>
        <pc:spChg chg="add mod">
          <ac:chgData name="Mai Xuân Chính" userId="72936488e6ab86ee" providerId="LiveId" clId="{B99A6466-23C3-4329-A557-09E83144BDEE}" dt="2022-08-14T21:20:49.132" v="734"/>
          <ac:spMkLst>
            <pc:docMk/>
            <pc:sldMk cId="3104681764" sldId="265"/>
            <ac:spMk id="8" creationId="{898AB500-D0E3-5A30-E548-E6FDDC995409}"/>
          </ac:spMkLst>
        </pc:spChg>
        <pc:spChg chg="add mod">
          <ac:chgData name="Mai Xuân Chính" userId="72936488e6ab86ee" providerId="LiveId" clId="{B99A6466-23C3-4329-A557-09E83144BDEE}" dt="2022-08-14T21:35:08.054" v="1313" actId="20577"/>
          <ac:spMkLst>
            <pc:docMk/>
            <pc:sldMk cId="3104681764" sldId="265"/>
            <ac:spMk id="10" creationId="{52AF6B88-C145-6D71-7F84-1F462038D03D}"/>
          </ac:spMkLst>
        </pc:spChg>
        <pc:spChg chg="add mod">
          <ac:chgData name="Mai Xuân Chính" userId="72936488e6ab86ee" providerId="LiveId" clId="{B99A6466-23C3-4329-A557-09E83144BDEE}" dt="2022-08-14T23:23:02.432" v="4022"/>
          <ac:spMkLst>
            <pc:docMk/>
            <pc:sldMk cId="3104681764" sldId="265"/>
            <ac:spMk id="15" creationId="{7CFB0E9A-B2A5-91AC-3119-7FF824001836}"/>
          </ac:spMkLst>
        </pc:spChg>
        <pc:spChg chg="add mod">
          <ac:chgData name="Mai Xuân Chính" userId="72936488e6ab86ee" providerId="LiveId" clId="{B99A6466-23C3-4329-A557-09E83144BDEE}" dt="2022-08-14T23:23:02.432" v="4022"/>
          <ac:spMkLst>
            <pc:docMk/>
            <pc:sldMk cId="3104681764" sldId="265"/>
            <ac:spMk id="17" creationId="{17B71E70-19C7-402C-B167-0B9738AD0644}"/>
          </ac:spMkLst>
        </pc:spChg>
        <pc:spChg chg="add mod">
          <ac:chgData name="Mai Xuân Chính" userId="72936488e6ab86ee" providerId="LiveId" clId="{B99A6466-23C3-4329-A557-09E83144BDEE}" dt="2022-08-14T23:23:02.432" v="4022"/>
          <ac:spMkLst>
            <pc:docMk/>
            <pc:sldMk cId="3104681764" sldId="265"/>
            <ac:spMk id="19" creationId="{3AE56AB6-E529-AF40-AB47-EB1FCF99904E}"/>
          </ac:spMkLst>
        </pc:spChg>
        <pc:spChg chg="add mod">
          <ac:chgData name="Mai Xuân Chính" userId="72936488e6ab86ee" providerId="LiveId" clId="{B99A6466-23C3-4329-A557-09E83144BDEE}" dt="2022-08-14T23:23:02.432" v="4022"/>
          <ac:spMkLst>
            <pc:docMk/>
            <pc:sldMk cId="3104681764" sldId="265"/>
            <ac:spMk id="21" creationId="{7E3B0FF1-046C-19C2-4833-77091B753843}"/>
          </ac:spMkLst>
        </pc:spChg>
        <pc:picChg chg="mod">
          <ac:chgData name="Mai Xuân Chính" userId="72936488e6ab86ee" providerId="LiveId" clId="{B99A6466-23C3-4329-A557-09E83144BDEE}" dt="2022-08-14T23:55:01.722" v="4628"/>
          <ac:picMkLst>
            <pc:docMk/>
            <pc:sldMk cId="3104681764" sldId="265"/>
            <ac:picMk id="7" creationId="{F1CC0FA9-EC0D-A214-181F-6253FBD40DE0}"/>
          </ac:picMkLst>
        </pc:picChg>
        <pc:picChg chg="mod">
          <ac:chgData name="Mai Xuân Chính" userId="72936488e6ab86ee" providerId="LiveId" clId="{B99A6466-23C3-4329-A557-09E83144BDEE}" dt="2022-08-14T23:55:05.878" v="4629"/>
          <ac:picMkLst>
            <pc:docMk/>
            <pc:sldMk cId="3104681764" sldId="265"/>
            <ac:picMk id="9" creationId="{246906E7-9161-9D39-14D8-745AD507F8AA}"/>
          </ac:picMkLst>
        </pc:picChg>
        <pc:picChg chg="add mod">
          <ac:chgData name="Mai Xuân Chính" userId="72936488e6ab86ee" providerId="LiveId" clId="{B99A6466-23C3-4329-A557-09E83144BDEE}" dt="2022-08-14T23:23:02.432" v="4022"/>
          <ac:picMkLst>
            <pc:docMk/>
            <pc:sldMk cId="3104681764" sldId="265"/>
            <ac:picMk id="11" creationId="{54B0E354-FFDA-19E1-B703-BDD47D82E9FB}"/>
          </ac:picMkLst>
        </pc:picChg>
        <pc:picChg chg="mod">
          <ac:chgData name="Mai Xuân Chính" userId="72936488e6ab86ee" providerId="LiveId" clId="{B99A6466-23C3-4329-A557-09E83144BDEE}" dt="2022-08-14T23:55:14.309" v="4631"/>
          <ac:picMkLst>
            <pc:docMk/>
            <pc:sldMk cId="3104681764" sldId="265"/>
            <ac:picMk id="12" creationId="{7576D514-5369-13C4-A025-69F21A91ED81}"/>
          </ac:picMkLst>
        </pc:picChg>
        <pc:picChg chg="add mod">
          <ac:chgData name="Mai Xuân Chính" userId="72936488e6ab86ee" providerId="LiveId" clId="{B99A6466-23C3-4329-A557-09E83144BDEE}" dt="2022-08-14T23:23:02.432" v="4022"/>
          <ac:picMkLst>
            <pc:docMk/>
            <pc:sldMk cId="3104681764" sldId="265"/>
            <ac:picMk id="13" creationId="{7F87E4C3-15ED-A4DC-DE2D-99FE0D0FB8FD}"/>
          </ac:picMkLst>
        </pc:picChg>
        <pc:picChg chg="mod">
          <ac:chgData name="Mai Xuân Chính" userId="72936488e6ab86ee" providerId="LiveId" clId="{B99A6466-23C3-4329-A557-09E83144BDEE}" dt="2022-08-14T23:55:09.403" v="4630"/>
          <ac:picMkLst>
            <pc:docMk/>
            <pc:sldMk cId="3104681764" sldId="265"/>
            <ac:picMk id="14" creationId="{78D40070-4145-DF05-6510-7FD7ADEEBA39}"/>
          </ac:picMkLst>
        </pc:picChg>
        <pc:picChg chg="mod">
          <ac:chgData name="Mai Xuân Chính" userId="72936488e6ab86ee" providerId="LiveId" clId="{B99A6466-23C3-4329-A557-09E83144BDEE}" dt="2022-08-14T23:55:17.964" v="4632"/>
          <ac:picMkLst>
            <pc:docMk/>
            <pc:sldMk cId="3104681764" sldId="265"/>
            <ac:picMk id="16" creationId="{4A1E0B58-FDAD-828D-27A9-AD5336B5A650}"/>
          </ac:picMkLst>
        </pc:picChg>
        <pc:picChg chg="mod">
          <ac:chgData name="Mai Xuân Chính" userId="72936488e6ab86ee" providerId="LiveId" clId="{B99A6466-23C3-4329-A557-09E83144BDEE}" dt="2022-08-14T23:55:21.626" v="4633"/>
          <ac:picMkLst>
            <pc:docMk/>
            <pc:sldMk cId="3104681764" sldId="265"/>
            <ac:picMk id="18" creationId="{2D5B96FF-8E7F-DC2D-EEB6-ACACFB4C5CB8}"/>
          </ac:picMkLst>
        </pc:picChg>
        <pc:picChg chg="mod">
          <ac:chgData name="Mai Xuân Chính" userId="72936488e6ab86ee" providerId="LiveId" clId="{B99A6466-23C3-4329-A557-09E83144BDEE}" dt="2022-08-14T23:55:25.219" v="4634"/>
          <ac:picMkLst>
            <pc:docMk/>
            <pc:sldMk cId="3104681764" sldId="265"/>
            <ac:picMk id="20" creationId="{566DC0C6-2E19-9CAB-DDBE-9F6477C3C837}"/>
          </ac:picMkLst>
        </pc:picChg>
        <pc:picChg chg="mod">
          <ac:chgData name="Mai Xuân Chính" userId="72936488e6ab86ee" providerId="LiveId" clId="{B99A6466-23C3-4329-A557-09E83144BDEE}" dt="2022-08-14T23:55:29.649" v="4635"/>
          <ac:picMkLst>
            <pc:docMk/>
            <pc:sldMk cId="3104681764" sldId="265"/>
            <ac:picMk id="26" creationId="{138BF3BE-611F-DF61-AA8D-8EBA8290B461}"/>
          </ac:picMkLst>
        </pc:picChg>
        <pc:picChg chg="mod">
          <ac:chgData name="Mai Xuân Chính" userId="72936488e6ab86ee" providerId="LiveId" clId="{B99A6466-23C3-4329-A557-09E83144BDEE}" dt="2022-08-14T23:55:33.753" v="4636"/>
          <ac:picMkLst>
            <pc:docMk/>
            <pc:sldMk cId="3104681764" sldId="265"/>
            <ac:picMk id="28" creationId="{D3042137-B395-BA29-DD78-21F2A4E94B24}"/>
          </ac:picMkLst>
        </pc:picChg>
        <pc:picChg chg="mod">
          <ac:chgData name="Mai Xuân Chính" userId="72936488e6ab86ee" providerId="LiveId" clId="{B99A6466-23C3-4329-A557-09E83144BDEE}" dt="2022-08-14T23:55:38.204" v="4637"/>
          <ac:picMkLst>
            <pc:docMk/>
            <pc:sldMk cId="3104681764" sldId="265"/>
            <ac:picMk id="32" creationId="{6097B44B-37C3-56EC-AB13-92BFF7B72C6B}"/>
          </ac:picMkLst>
        </pc:picChg>
      </pc:sldChg>
      <pc:sldChg chg="addSp delSp modSp mod">
        <pc:chgData name="Mai Xuân Chính" userId="72936488e6ab86ee" providerId="LiveId" clId="{B99A6466-23C3-4329-A557-09E83144BDEE}" dt="2022-08-14T23:58:21.697" v="4668" actId="20577"/>
        <pc:sldMkLst>
          <pc:docMk/>
          <pc:sldMk cId="2447238283" sldId="266"/>
        </pc:sldMkLst>
        <pc:spChg chg="add mod">
          <ac:chgData name="Mai Xuân Chính" userId="72936488e6ab86ee" providerId="LiveId" clId="{B99A6466-23C3-4329-A557-09E83144BDEE}" dt="2022-08-14T21:05:22.558" v="569" actId="1076"/>
          <ac:spMkLst>
            <pc:docMk/>
            <pc:sldMk cId="2447238283" sldId="266"/>
            <ac:spMk id="2" creationId="{BF9B5B97-8783-6733-E4F7-37CF0CDF4633}"/>
          </ac:spMkLst>
        </pc:spChg>
        <pc:spChg chg="add mod">
          <ac:chgData name="Mai Xuân Chính" userId="72936488e6ab86ee" providerId="LiveId" clId="{B99A6466-23C3-4329-A557-09E83144BDEE}" dt="2022-08-14T23:58:21.697" v="4668" actId="20577"/>
          <ac:spMkLst>
            <pc:docMk/>
            <pc:sldMk cId="2447238283" sldId="266"/>
            <ac:spMk id="3" creationId="{115460BE-7DB3-AD26-4DD7-89435409BB76}"/>
          </ac:spMkLst>
        </pc:spChg>
        <pc:spChg chg="add del mod">
          <ac:chgData name="Mai Xuân Chính" userId="72936488e6ab86ee" providerId="LiveId" clId="{B99A6466-23C3-4329-A557-09E83144BDEE}" dt="2022-08-14T21:20:31.399" v="726" actId="478"/>
          <ac:spMkLst>
            <pc:docMk/>
            <pc:sldMk cId="2447238283" sldId="266"/>
            <ac:spMk id="6" creationId="{76811E46-4435-D843-B95B-4767C3B6CB20}"/>
          </ac:spMkLst>
        </pc:spChg>
        <pc:spChg chg="add mod">
          <ac:chgData name="Mai Xuân Chính" userId="72936488e6ab86ee" providerId="LiveId" clId="{B99A6466-23C3-4329-A557-09E83144BDEE}" dt="2022-08-14T21:20:50.364" v="735"/>
          <ac:spMkLst>
            <pc:docMk/>
            <pc:sldMk cId="2447238283" sldId="266"/>
            <ac:spMk id="8" creationId="{B13A86FC-7158-F854-1ACA-FD1E6C790435}"/>
          </ac:spMkLst>
        </pc:spChg>
        <pc:spChg chg="add mod">
          <ac:chgData name="Mai Xuân Chính" userId="72936488e6ab86ee" providerId="LiveId" clId="{B99A6466-23C3-4329-A557-09E83144BDEE}" dt="2022-08-14T23:24:04.290" v="4058" actId="20577"/>
          <ac:spMkLst>
            <pc:docMk/>
            <pc:sldMk cId="2447238283" sldId="266"/>
            <ac:spMk id="10" creationId="{60CFE0C0-F3EF-423A-D768-B7849AB12590}"/>
          </ac:spMkLst>
        </pc:spChg>
        <pc:spChg chg="add mod">
          <ac:chgData name="Mai Xuân Chính" userId="72936488e6ab86ee" providerId="LiveId" clId="{B99A6466-23C3-4329-A557-09E83144BDEE}" dt="2022-08-14T23:43:03.170" v="4536" actId="20577"/>
          <ac:spMkLst>
            <pc:docMk/>
            <pc:sldMk cId="2447238283" sldId="266"/>
            <ac:spMk id="11" creationId="{6343BA4E-1072-DF45-DDDB-8D51B09AC619}"/>
          </ac:spMkLst>
        </pc:spChg>
        <pc:graphicFrameChg chg="add mod ord">
          <ac:chgData name="Mai Xuân Chính" userId="72936488e6ab86ee" providerId="LiveId" clId="{B99A6466-23C3-4329-A557-09E83144BDEE}" dt="2022-08-14T23:39:12.698" v="4129" actId="1076"/>
          <ac:graphicFrameMkLst>
            <pc:docMk/>
            <pc:sldMk cId="2447238283" sldId="266"/>
            <ac:graphicFrameMk id="13" creationId="{D799EE6C-B8C2-8A3F-FD88-20C61E1CDC39}"/>
          </ac:graphicFrameMkLst>
        </pc:graphicFrameChg>
        <pc:picChg chg="mod">
          <ac:chgData name="Mai Xuân Chính" userId="72936488e6ab86ee" providerId="LiveId" clId="{B99A6466-23C3-4329-A557-09E83144BDEE}" dt="2022-08-14T23:56:48.626" v="4648"/>
          <ac:picMkLst>
            <pc:docMk/>
            <pc:sldMk cId="2447238283" sldId="266"/>
            <ac:picMk id="7" creationId="{F1CC0FA9-EC0D-A214-181F-6253FBD40DE0}"/>
          </ac:picMkLst>
        </pc:picChg>
        <pc:picChg chg="mod">
          <ac:chgData name="Mai Xuân Chính" userId="72936488e6ab86ee" providerId="LiveId" clId="{B99A6466-23C3-4329-A557-09E83144BDEE}" dt="2022-08-14T23:56:52.138" v="4649"/>
          <ac:picMkLst>
            <pc:docMk/>
            <pc:sldMk cId="2447238283" sldId="266"/>
            <ac:picMk id="9" creationId="{246906E7-9161-9D39-14D8-745AD507F8AA}"/>
          </ac:picMkLst>
        </pc:picChg>
        <pc:picChg chg="mod">
          <ac:chgData name="Mai Xuân Chính" userId="72936488e6ab86ee" providerId="LiveId" clId="{B99A6466-23C3-4329-A557-09E83144BDEE}" dt="2022-08-14T23:56:58.917" v="4651"/>
          <ac:picMkLst>
            <pc:docMk/>
            <pc:sldMk cId="2447238283" sldId="266"/>
            <ac:picMk id="12" creationId="{7576D514-5369-13C4-A025-69F21A91ED81}"/>
          </ac:picMkLst>
        </pc:picChg>
        <pc:picChg chg="mod">
          <ac:chgData name="Mai Xuân Chính" userId="72936488e6ab86ee" providerId="LiveId" clId="{B99A6466-23C3-4329-A557-09E83144BDEE}" dt="2022-08-14T23:56:55.601" v="4650"/>
          <ac:picMkLst>
            <pc:docMk/>
            <pc:sldMk cId="2447238283" sldId="266"/>
            <ac:picMk id="14" creationId="{78D40070-4145-DF05-6510-7FD7ADEEBA39}"/>
          </ac:picMkLst>
        </pc:picChg>
        <pc:picChg chg="mod">
          <ac:chgData name="Mai Xuân Chính" userId="72936488e6ab86ee" providerId="LiveId" clId="{B99A6466-23C3-4329-A557-09E83144BDEE}" dt="2022-08-14T23:57:02.794" v="4652"/>
          <ac:picMkLst>
            <pc:docMk/>
            <pc:sldMk cId="2447238283" sldId="266"/>
            <ac:picMk id="16" creationId="{4A1E0B58-FDAD-828D-27A9-AD5336B5A650}"/>
          </ac:picMkLst>
        </pc:picChg>
        <pc:picChg chg="mod">
          <ac:chgData name="Mai Xuân Chính" userId="72936488e6ab86ee" providerId="LiveId" clId="{B99A6466-23C3-4329-A557-09E83144BDEE}" dt="2022-08-14T23:57:06.614" v="4653"/>
          <ac:picMkLst>
            <pc:docMk/>
            <pc:sldMk cId="2447238283" sldId="266"/>
            <ac:picMk id="18" creationId="{2D5B96FF-8E7F-DC2D-EEB6-ACACFB4C5CB8}"/>
          </ac:picMkLst>
        </pc:picChg>
        <pc:picChg chg="mod">
          <ac:chgData name="Mai Xuân Chính" userId="72936488e6ab86ee" providerId="LiveId" clId="{B99A6466-23C3-4329-A557-09E83144BDEE}" dt="2022-08-14T23:57:10.272" v="4654"/>
          <ac:picMkLst>
            <pc:docMk/>
            <pc:sldMk cId="2447238283" sldId="266"/>
            <ac:picMk id="20" creationId="{566DC0C6-2E19-9CAB-DDBE-9F6477C3C837}"/>
          </ac:picMkLst>
        </pc:picChg>
        <pc:picChg chg="mod">
          <ac:chgData name="Mai Xuân Chính" userId="72936488e6ab86ee" providerId="LiveId" clId="{B99A6466-23C3-4329-A557-09E83144BDEE}" dt="2022-08-14T23:57:14.520" v="4655"/>
          <ac:picMkLst>
            <pc:docMk/>
            <pc:sldMk cId="2447238283" sldId="266"/>
            <ac:picMk id="26" creationId="{138BF3BE-611F-DF61-AA8D-8EBA8290B461}"/>
          </ac:picMkLst>
        </pc:picChg>
        <pc:picChg chg="mod">
          <ac:chgData name="Mai Xuân Chính" userId="72936488e6ab86ee" providerId="LiveId" clId="{B99A6466-23C3-4329-A557-09E83144BDEE}" dt="2022-08-14T23:57:17.958" v="4656"/>
          <ac:picMkLst>
            <pc:docMk/>
            <pc:sldMk cId="2447238283" sldId="266"/>
            <ac:picMk id="28" creationId="{D3042137-B395-BA29-DD78-21F2A4E94B24}"/>
          </ac:picMkLst>
        </pc:picChg>
        <pc:picChg chg="mod">
          <ac:chgData name="Mai Xuân Chính" userId="72936488e6ab86ee" providerId="LiveId" clId="{B99A6466-23C3-4329-A557-09E83144BDEE}" dt="2022-08-14T23:57:21.850" v="4657"/>
          <ac:picMkLst>
            <pc:docMk/>
            <pc:sldMk cId="2447238283" sldId="266"/>
            <ac:picMk id="30" creationId="{A34A6093-35DB-96E8-CEA9-0EE021F14117}"/>
          </ac:picMkLst>
        </pc:picChg>
      </pc:sldChg>
      <pc:sldChg chg="addSp delSp modSp add del mod">
        <pc:chgData name="Mai Xuân Chính" userId="72936488e6ab86ee" providerId="LiveId" clId="{B99A6466-23C3-4329-A557-09E83144BDEE}" dt="2022-08-14T23:26:48.171" v="4064" actId="47"/>
        <pc:sldMkLst>
          <pc:docMk/>
          <pc:sldMk cId="94010497" sldId="267"/>
        </pc:sldMkLst>
        <pc:spChg chg="add del mod">
          <ac:chgData name="Mai Xuân Chính" userId="72936488e6ab86ee" providerId="LiveId" clId="{B99A6466-23C3-4329-A557-09E83144BDEE}" dt="2022-08-14T23:23:10.752" v="4023" actId="21"/>
          <ac:spMkLst>
            <pc:docMk/>
            <pc:sldMk cId="94010497" sldId="267"/>
            <ac:spMk id="15" creationId="{19058C07-A315-6812-96BC-0439DA8C2212}"/>
          </ac:spMkLst>
        </pc:spChg>
        <pc:spChg chg="add del mod">
          <ac:chgData name="Mai Xuân Chính" userId="72936488e6ab86ee" providerId="LiveId" clId="{B99A6466-23C3-4329-A557-09E83144BDEE}" dt="2022-08-14T23:23:10.752" v="4023" actId="21"/>
          <ac:spMkLst>
            <pc:docMk/>
            <pc:sldMk cId="94010497" sldId="267"/>
            <ac:spMk id="17" creationId="{454239F4-4120-35EF-6238-EB76D9DAAD1A}"/>
          </ac:spMkLst>
        </pc:spChg>
        <pc:picChg chg="add del mod">
          <ac:chgData name="Mai Xuân Chính" userId="72936488e6ab86ee" providerId="LiveId" clId="{B99A6466-23C3-4329-A557-09E83144BDEE}" dt="2022-08-14T23:23:10.752" v="4023" actId="21"/>
          <ac:picMkLst>
            <pc:docMk/>
            <pc:sldMk cId="94010497" sldId="267"/>
            <ac:picMk id="6" creationId="{3D2658B6-8440-9E5B-822B-73682F69456B}"/>
          </ac:picMkLst>
        </pc:picChg>
        <pc:picChg chg="add del mod">
          <ac:chgData name="Mai Xuân Chính" userId="72936488e6ab86ee" providerId="LiveId" clId="{B99A6466-23C3-4329-A557-09E83144BDEE}" dt="2022-08-14T23:23:10.752" v="4023" actId="21"/>
          <ac:picMkLst>
            <pc:docMk/>
            <pc:sldMk cId="94010497" sldId="267"/>
            <ac:picMk id="13" creationId="{2863B848-5A14-5D4C-0C30-7C8B9C827F74}"/>
          </ac:picMkLst>
        </pc:picChg>
        <pc:picChg chg="add del mod">
          <ac:chgData name="Mai Xuân Chính" userId="72936488e6ab86ee" providerId="LiveId" clId="{B99A6466-23C3-4329-A557-09E83144BDEE}" dt="2022-08-14T23:25:37.994" v="4063" actId="478"/>
          <ac:picMkLst>
            <pc:docMk/>
            <pc:sldMk cId="94010497" sldId="267"/>
            <ac:picMk id="21" creationId="{C831A8BF-FB2C-842A-0606-485061FE77DB}"/>
          </ac:picMkLst>
        </pc:picChg>
      </pc:sldChg>
      <pc:sldChg chg="addSp modSp add mod">
        <pc:chgData name="Mai Xuân Chính" userId="72936488e6ab86ee" providerId="LiveId" clId="{B99A6466-23C3-4329-A557-09E83144BDEE}" dt="2022-08-15T05:55:31.679" v="4720" actId="1076"/>
        <pc:sldMkLst>
          <pc:docMk/>
          <pc:sldMk cId="3598871131" sldId="268"/>
        </pc:sldMkLst>
        <pc:spChg chg="mod">
          <ac:chgData name="Mai Xuân Chính" userId="72936488e6ab86ee" providerId="LiveId" clId="{B99A6466-23C3-4329-A557-09E83144BDEE}" dt="2022-08-14T23:58:17.827" v="4667" actId="20577"/>
          <ac:spMkLst>
            <pc:docMk/>
            <pc:sldMk cId="3598871131" sldId="268"/>
            <ac:spMk id="3" creationId="{B4482701-A252-479B-0B56-865147B2DDB2}"/>
          </ac:spMkLst>
        </pc:spChg>
        <pc:spChg chg="add mod">
          <ac:chgData name="Mai Xuân Chính" userId="72936488e6ab86ee" providerId="LiveId" clId="{B99A6466-23C3-4329-A557-09E83144BDEE}" dt="2022-08-14T23:23:12.455" v="4024"/>
          <ac:spMkLst>
            <pc:docMk/>
            <pc:sldMk cId="3598871131" sldId="268"/>
            <ac:spMk id="13" creationId="{4F230020-B5C3-99B3-548D-B97AFE001036}"/>
          </ac:spMkLst>
        </pc:spChg>
        <pc:spChg chg="add mod">
          <ac:chgData name="Mai Xuân Chính" userId="72936488e6ab86ee" providerId="LiveId" clId="{B99A6466-23C3-4329-A557-09E83144BDEE}" dt="2022-08-15T05:55:31.679" v="4720" actId="1076"/>
          <ac:spMkLst>
            <pc:docMk/>
            <pc:sldMk cId="3598871131" sldId="268"/>
            <ac:spMk id="15" creationId="{06BB8DFC-B7FD-721E-9C51-674D3DFC2F29}"/>
          </ac:spMkLst>
        </pc:spChg>
        <pc:picChg chg="add mod">
          <ac:chgData name="Mai Xuân Chính" userId="72936488e6ab86ee" providerId="LiveId" clId="{B99A6466-23C3-4329-A557-09E83144BDEE}" dt="2022-08-15T05:55:08.595" v="4716" actId="1076"/>
          <ac:picMkLst>
            <pc:docMk/>
            <pc:sldMk cId="3598871131" sldId="268"/>
            <ac:picMk id="6" creationId="{F9B0D2D6-083F-9D0E-ED5B-201E84AC2DBE}"/>
          </ac:picMkLst>
        </pc:picChg>
        <pc:picChg chg="mod">
          <ac:chgData name="Mai Xuân Chính" userId="72936488e6ab86ee" providerId="LiveId" clId="{B99A6466-23C3-4329-A557-09E83144BDEE}" dt="2022-08-14T23:55:56.509" v="4638"/>
          <ac:picMkLst>
            <pc:docMk/>
            <pc:sldMk cId="3598871131" sldId="268"/>
            <ac:picMk id="7" creationId="{F1CC0FA9-EC0D-A214-181F-6253FBD40DE0}"/>
          </ac:picMkLst>
        </pc:picChg>
        <pc:picChg chg="mod">
          <ac:chgData name="Mai Xuân Chính" userId="72936488e6ab86ee" providerId="LiveId" clId="{B99A6466-23C3-4329-A557-09E83144BDEE}" dt="2022-08-14T23:56:00.575" v="4639"/>
          <ac:picMkLst>
            <pc:docMk/>
            <pc:sldMk cId="3598871131" sldId="268"/>
            <ac:picMk id="9" creationId="{246906E7-9161-9D39-14D8-745AD507F8AA}"/>
          </ac:picMkLst>
        </pc:picChg>
        <pc:picChg chg="add mod">
          <ac:chgData name="Mai Xuân Chính" userId="72936488e6ab86ee" providerId="LiveId" clId="{B99A6466-23C3-4329-A557-09E83144BDEE}" dt="2022-08-15T05:55:23.467" v="4718" actId="1076"/>
          <ac:picMkLst>
            <pc:docMk/>
            <pc:sldMk cId="3598871131" sldId="268"/>
            <ac:picMk id="11" creationId="{819F7D95-2357-09B8-3411-EC378480E81E}"/>
          </ac:picMkLst>
        </pc:picChg>
        <pc:picChg chg="mod">
          <ac:chgData name="Mai Xuân Chính" userId="72936488e6ab86ee" providerId="LiveId" clId="{B99A6466-23C3-4329-A557-09E83144BDEE}" dt="2022-08-14T23:56:09.694" v="4641"/>
          <ac:picMkLst>
            <pc:docMk/>
            <pc:sldMk cId="3598871131" sldId="268"/>
            <ac:picMk id="12" creationId="{7576D514-5369-13C4-A025-69F21A91ED81}"/>
          </ac:picMkLst>
        </pc:picChg>
        <pc:picChg chg="mod">
          <ac:chgData name="Mai Xuân Chính" userId="72936488e6ab86ee" providerId="LiveId" clId="{B99A6466-23C3-4329-A557-09E83144BDEE}" dt="2022-08-14T23:56:05.339" v="4640"/>
          <ac:picMkLst>
            <pc:docMk/>
            <pc:sldMk cId="3598871131" sldId="268"/>
            <ac:picMk id="14" creationId="{78D40070-4145-DF05-6510-7FD7ADEEBA39}"/>
          </ac:picMkLst>
        </pc:picChg>
        <pc:picChg chg="mod">
          <ac:chgData name="Mai Xuân Chính" userId="72936488e6ab86ee" providerId="LiveId" clId="{B99A6466-23C3-4329-A557-09E83144BDEE}" dt="2022-08-14T23:56:13.585" v="4642"/>
          <ac:picMkLst>
            <pc:docMk/>
            <pc:sldMk cId="3598871131" sldId="268"/>
            <ac:picMk id="16" creationId="{4A1E0B58-FDAD-828D-27A9-AD5336B5A650}"/>
          </ac:picMkLst>
        </pc:picChg>
        <pc:picChg chg="mod">
          <ac:chgData name="Mai Xuân Chính" userId="72936488e6ab86ee" providerId="LiveId" clId="{B99A6466-23C3-4329-A557-09E83144BDEE}" dt="2022-08-14T23:56:17.795" v="4643"/>
          <ac:picMkLst>
            <pc:docMk/>
            <pc:sldMk cId="3598871131" sldId="268"/>
            <ac:picMk id="18" creationId="{2D5B96FF-8E7F-DC2D-EEB6-ACACFB4C5CB8}"/>
          </ac:picMkLst>
        </pc:picChg>
        <pc:picChg chg="mod">
          <ac:chgData name="Mai Xuân Chính" userId="72936488e6ab86ee" providerId="LiveId" clId="{B99A6466-23C3-4329-A557-09E83144BDEE}" dt="2022-08-14T23:56:22.600" v="4644"/>
          <ac:picMkLst>
            <pc:docMk/>
            <pc:sldMk cId="3598871131" sldId="268"/>
            <ac:picMk id="20" creationId="{566DC0C6-2E19-9CAB-DDBE-9F6477C3C837}"/>
          </ac:picMkLst>
        </pc:picChg>
        <pc:picChg chg="mod">
          <ac:chgData name="Mai Xuân Chính" userId="72936488e6ab86ee" providerId="LiveId" clId="{B99A6466-23C3-4329-A557-09E83144BDEE}" dt="2022-08-14T23:56:27.271" v="4645"/>
          <ac:picMkLst>
            <pc:docMk/>
            <pc:sldMk cId="3598871131" sldId="268"/>
            <ac:picMk id="26" creationId="{138BF3BE-611F-DF61-AA8D-8EBA8290B461}"/>
          </ac:picMkLst>
        </pc:picChg>
        <pc:picChg chg="mod">
          <ac:chgData name="Mai Xuân Chính" userId="72936488e6ab86ee" providerId="LiveId" clId="{B99A6466-23C3-4329-A557-09E83144BDEE}" dt="2022-08-14T23:56:31.749" v="4646"/>
          <ac:picMkLst>
            <pc:docMk/>
            <pc:sldMk cId="3598871131" sldId="268"/>
            <ac:picMk id="28" creationId="{D3042137-B395-BA29-DD78-21F2A4E94B24}"/>
          </ac:picMkLst>
        </pc:picChg>
        <pc:picChg chg="mod">
          <ac:chgData name="Mai Xuân Chính" userId="72936488e6ab86ee" providerId="LiveId" clId="{B99A6466-23C3-4329-A557-09E83144BDEE}" dt="2022-08-14T23:56:40.149" v="4647"/>
          <ac:picMkLst>
            <pc:docMk/>
            <pc:sldMk cId="3598871131" sldId="268"/>
            <ac:picMk id="32" creationId="{6097B44B-37C3-56EC-AB13-92BFF7B72C6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9E18B-DDD2-E0A0-3B4A-3B18974955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959CF-FB3C-B25F-B785-4EF9778CD9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29137E-678E-E599-5A69-DA0F09E7DC5A}"/>
              </a:ext>
            </a:extLst>
          </p:cNvPr>
          <p:cNvSpPr>
            <a:spLocks noGrp="1"/>
          </p:cNvSpPr>
          <p:nvPr>
            <p:ph type="dt" sz="half" idx="10"/>
          </p:nvPr>
        </p:nvSpPr>
        <p:spPr/>
        <p:txBody>
          <a:bodyPr/>
          <a:lstStyle/>
          <a:p>
            <a:fld id="{8632E3D3-6085-4009-B95E-E325DB5192FF}" type="datetimeFigureOut">
              <a:rPr lang="en-US" smtClean="0"/>
              <a:t>8/15/2022</a:t>
            </a:fld>
            <a:endParaRPr lang="en-US"/>
          </a:p>
        </p:txBody>
      </p:sp>
      <p:sp>
        <p:nvSpPr>
          <p:cNvPr id="5" name="Footer Placeholder 4">
            <a:extLst>
              <a:ext uri="{FF2B5EF4-FFF2-40B4-BE49-F238E27FC236}">
                <a16:creationId xmlns:a16="http://schemas.microsoft.com/office/drawing/2014/main" id="{6E2C9C76-34AE-63AA-FE58-400051485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582A2-E6DC-04F3-C939-0E0A48BE5B3C}"/>
              </a:ext>
            </a:extLst>
          </p:cNvPr>
          <p:cNvSpPr>
            <a:spLocks noGrp="1"/>
          </p:cNvSpPr>
          <p:nvPr>
            <p:ph type="sldNum" sz="quarter" idx="12"/>
          </p:nvPr>
        </p:nvSpPr>
        <p:spPr/>
        <p:txBody>
          <a:bodyPr/>
          <a:lstStyle/>
          <a:p>
            <a:fld id="{DB6022FE-C233-4620-9BE5-EF81D60B1005}" type="slidenum">
              <a:rPr lang="en-US" smtClean="0"/>
              <a:t>‹#›</a:t>
            </a:fld>
            <a:endParaRPr lang="en-US"/>
          </a:p>
        </p:txBody>
      </p:sp>
    </p:spTree>
    <p:extLst>
      <p:ext uri="{BB962C8B-B14F-4D97-AF65-F5344CB8AC3E}">
        <p14:creationId xmlns:p14="http://schemas.microsoft.com/office/powerpoint/2010/main" val="686235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765A-E0E3-60E3-C8FD-1D98C1CFB2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B9A852-D64B-F9E5-2D42-FB17E7CC2E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ECE7F-5F13-032D-C657-914CB9C3FEB3}"/>
              </a:ext>
            </a:extLst>
          </p:cNvPr>
          <p:cNvSpPr>
            <a:spLocks noGrp="1"/>
          </p:cNvSpPr>
          <p:nvPr>
            <p:ph type="dt" sz="half" idx="10"/>
          </p:nvPr>
        </p:nvSpPr>
        <p:spPr/>
        <p:txBody>
          <a:bodyPr/>
          <a:lstStyle/>
          <a:p>
            <a:fld id="{8632E3D3-6085-4009-B95E-E325DB5192FF}" type="datetimeFigureOut">
              <a:rPr lang="en-US" smtClean="0"/>
              <a:t>8/15/2022</a:t>
            </a:fld>
            <a:endParaRPr lang="en-US"/>
          </a:p>
        </p:txBody>
      </p:sp>
      <p:sp>
        <p:nvSpPr>
          <p:cNvPr id="5" name="Footer Placeholder 4">
            <a:extLst>
              <a:ext uri="{FF2B5EF4-FFF2-40B4-BE49-F238E27FC236}">
                <a16:creationId xmlns:a16="http://schemas.microsoft.com/office/drawing/2014/main" id="{3198098B-0308-6847-EC8D-99BF873DC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EBCD5-5A97-2324-559A-715BFE574E12}"/>
              </a:ext>
            </a:extLst>
          </p:cNvPr>
          <p:cNvSpPr>
            <a:spLocks noGrp="1"/>
          </p:cNvSpPr>
          <p:nvPr>
            <p:ph type="sldNum" sz="quarter" idx="12"/>
          </p:nvPr>
        </p:nvSpPr>
        <p:spPr/>
        <p:txBody>
          <a:bodyPr/>
          <a:lstStyle/>
          <a:p>
            <a:fld id="{DB6022FE-C233-4620-9BE5-EF81D60B1005}" type="slidenum">
              <a:rPr lang="en-US" smtClean="0"/>
              <a:t>‹#›</a:t>
            </a:fld>
            <a:endParaRPr lang="en-US"/>
          </a:p>
        </p:txBody>
      </p:sp>
    </p:spTree>
    <p:extLst>
      <p:ext uri="{BB962C8B-B14F-4D97-AF65-F5344CB8AC3E}">
        <p14:creationId xmlns:p14="http://schemas.microsoft.com/office/powerpoint/2010/main" val="1249595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AB53A6-6FEB-38D5-97CA-E4CAD96513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E490F1-0509-0A32-B2E7-DB25374022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8E4F93-374B-4103-1D94-932449152802}"/>
              </a:ext>
            </a:extLst>
          </p:cNvPr>
          <p:cNvSpPr>
            <a:spLocks noGrp="1"/>
          </p:cNvSpPr>
          <p:nvPr>
            <p:ph type="dt" sz="half" idx="10"/>
          </p:nvPr>
        </p:nvSpPr>
        <p:spPr/>
        <p:txBody>
          <a:bodyPr/>
          <a:lstStyle/>
          <a:p>
            <a:fld id="{8632E3D3-6085-4009-B95E-E325DB5192FF}" type="datetimeFigureOut">
              <a:rPr lang="en-US" smtClean="0"/>
              <a:t>8/15/2022</a:t>
            </a:fld>
            <a:endParaRPr lang="en-US"/>
          </a:p>
        </p:txBody>
      </p:sp>
      <p:sp>
        <p:nvSpPr>
          <p:cNvPr id="5" name="Footer Placeholder 4">
            <a:extLst>
              <a:ext uri="{FF2B5EF4-FFF2-40B4-BE49-F238E27FC236}">
                <a16:creationId xmlns:a16="http://schemas.microsoft.com/office/drawing/2014/main" id="{CA5C5DAA-61F6-25A7-68D4-048A51C1F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AAC66-4A81-FE72-BE7E-FDDF064F853A}"/>
              </a:ext>
            </a:extLst>
          </p:cNvPr>
          <p:cNvSpPr>
            <a:spLocks noGrp="1"/>
          </p:cNvSpPr>
          <p:nvPr>
            <p:ph type="sldNum" sz="quarter" idx="12"/>
          </p:nvPr>
        </p:nvSpPr>
        <p:spPr/>
        <p:txBody>
          <a:bodyPr/>
          <a:lstStyle/>
          <a:p>
            <a:fld id="{DB6022FE-C233-4620-9BE5-EF81D60B1005}" type="slidenum">
              <a:rPr lang="en-US" smtClean="0"/>
              <a:t>‹#›</a:t>
            </a:fld>
            <a:endParaRPr lang="en-US"/>
          </a:p>
        </p:txBody>
      </p:sp>
    </p:spTree>
    <p:extLst>
      <p:ext uri="{BB962C8B-B14F-4D97-AF65-F5344CB8AC3E}">
        <p14:creationId xmlns:p14="http://schemas.microsoft.com/office/powerpoint/2010/main" val="2739437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3C49-B803-3241-0C20-FF4536EBEC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0FEC1-40D4-C269-26FD-6B3E646665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CAC8A-293E-D0A0-25CB-9C146AA05728}"/>
              </a:ext>
            </a:extLst>
          </p:cNvPr>
          <p:cNvSpPr>
            <a:spLocks noGrp="1"/>
          </p:cNvSpPr>
          <p:nvPr>
            <p:ph type="dt" sz="half" idx="10"/>
          </p:nvPr>
        </p:nvSpPr>
        <p:spPr/>
        <p:txBody>
          <a:bodyPr/>
          <a:lstStyle/>
          <a:p>
            <a:fld id="{8632E3D3-6085-4009-B95E-E325DB5192FF}" type="datetimeFigureOut">
              <a:rPr lang="en-US" smtClean="0"/>
              <a:t>8/15/2022</a:t>
            </a:fld>
            <a:endParaRPr lang="en-US"/>
          </a:p>
        </p:txBody>
      </p:sp>
      <p:sp>
        <p:nvSpPr>
          <p:cNvPr id="5" name="Footer Placeholder 4">
            <a:extLst>
              <a:ext uri="{FF2B5EF4-FFF2-40B4-BE49-F238E27FC236}">
                <a16:creationId xmlns:a16="http://schemas.microsoft.com/office/drawing/2014/main" id="{73F325E9-FE11-2E72-D06C-CDD7A13F3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20D9A-743C-A163-3DB6-1FAE97FD195A}"/>
              </a:ext>
            </a:extLst>
          </p:cNvPr>
          <p:cNvSpPr>
            <a:spLocks noGrp="1"/>
          </p:cNvSpPr>
          <p:nvPr>
            <p:ph type="sldNum" sz="quarter" idx="12"/>
          </p:nvPr>
        </p:nvSpPr>
        <p:spPr/>
        <p:txBody>
          <a:bodyPr/>
          <a:lstStyle/>
          <a:p>
            <a:fld id="{DB6022FE-C233-4620-9BE5-EF81D60B1005}" type="slidenum">
              <a:rPr lang="en-US" smtClean="0"/>
              <a:t>‹#›</a:t>
            </a:fld>
            <a:endParaRPr lang="en-US"/>
          </a:p>
        </p:txBody>
      </p:sp>
    </p:spTree>
    <p:extLst>
      <p:ext uri="{BB962C8B-B14F-4D97-AF65-F5344CB8AC3E}">
        <p14:creationId xmlns:p14="http://schemas.microsoft.com/office/powerpoint/2010/main" val="2452871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2047-795E-E432-B873-CF41BA2EB1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CDD627-9058-26EF-9EC6-465E20D31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FFC111-C60A-FA56-3D65-94F342371009}"/>
              </a:ext>
            </a:extLst>
          </p:cNvPr>
          <p:cNvSpPr>
            <a:spLocks noGrp="1"/>
          </p:cNvSpPr>
          <p:nvPr>
            <p:ph type="dt" sz="half" idx="10"/>
          </p:nvPr>
        </p:nvSpPr>
        <p:spPr/>
        <p:txBody>
          <a:bodyPr/>
          <a:lstStyle/>
          <a:p>
            <a:fld id="{8632E3D3-6085-4009-B95E-E325DB5192FF}" type="datetimeFigureOut">
              <a:rPr lang="en-US" smtClean="0"/>
              <a:t>8/15/2022</a:t>
            </a:fld>
            <a:endParaRPr lang="en-US"/>
          </a:p>
        </p:txBody>
      </p:sp>
      <p:sp>
        <p:nvSpPr>
          <p:cNvPr id="5" name="Footer Placeholder 4">
            <a:extLst>
              <a:ext uri="{FF2B5EF4-FFF2-40B4-BE49-F238E27FC236}">
                <a16:creationId xmlns:a16="http://schemas.microsoft.com/office/drawing/2014/main" id="{903D65A5-DAE8-0303-B166-62E9A3BB2A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F18A9-D4E7-03C8-31A7-C0DD42ABD1B5}"/>
              </a:ext>
            </a:extLst>
          </p:cNvPr>
          <p:cNvSpPr>
            <a:spLocks noGrp="1"/>
          </p:cNvSpPr>
          <p:nvPr>
            <p:ph type="sldNum" sz="quarter" idx="12"/>
          </p:nvPr>
        </p:nvSpPr>
        <p:spPr/>
        <p:txBody>
          <a:bodyPr/>
          <a:lstStyle/>
          <a:p>
            <a:fld id="{DB6022FE-C233-4620-9BE5-EF81D60B1005}" type="slidenum">
              <a:rPr lang="en-US" smtClean="0"/>
              <a:t>‹#›</a:t>
            </a:fld>
            <a:endParaRPr lang="en-US"/>
          </a:p>
        </p:txBody>
      </p:sp>
    </p:spTree>
    <p:extLst>
      <p:ext uri="{BB962C8B-B14F-4D97-AF65-F5344CB8AC3E}">
        <p14:creationId xmlns:p14="http://schemas.microsoft.com/office/powerpoint/2010/main" val="3951753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9037-803C-A508-8FDA-3D8AA61DF0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F32D4B-56C8-EE2D-82E3-38E5A7282B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48BC9A-D57B-917F-6148-E21E996F8E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564480-B273-1782-0BE3-7E71E4A8EBD9}"/>
              </a:ext>
            </a:extLst>
          </p:cNvPr>
          <p:cNvSpPr>
            <a:spLocks noGrp="1"/>
          </p:cNvSpPr>
          <p:nvPr>
            <p:ph type="dt" sz="half" idx="10"/>
          </p:nvPr>
        </p:nvSpPr>
        <p:spPr/>
        <p:txBody>
          <a:bodyPr/>
          <a:lstStyle/>
          <a:p>
            <a:fld id="{8632E3D3-6085-4009-B95E-E325DB5192FF}" type="datetimeFigureOut">
              <a:rPr lang="en-US" smtClean="0"/>
              <a:t>8/15/2022</a:t>
            </a:fld>
            <a:endParaRPr lang="en-US"/>
          </a:p>
        </p:txBody>
      </p:sp>
      <p:sp>
        <p:nvSpPr>
          <p:cNvPr id="6" name="Footer Placeholder 5">
            <a:extLst>
              <a:ext uri="{FF2B5EF4-FFF2-40B4-BE49-F238E27FC236}">
                <a16:creationId xmlns:a16="http://schemas.microsoft.com/office/drawing/2014/main" id="{5EBACBBB-9487-FD19-A9CD-771E5F78B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3BA8B0-C1E2-9B10-CC6F-B31F231496AB}"/>
              </a:ext>
            </a:extLst>
          </p:cNvPr>
          <p:cNvSpPr>
            <a:spLocks noGrp="1"/>
          </p:cNvSpPr>
          <p:nvPr>
            <p:ph type="sldNum" sz="quarter" idx="12"/>
          </p:nvPr>
        </p:nvSpPr>
        <p:spPr/>
        <p:txBody>
          <a:bodyPr/>
          <a:lstStyle/>
          <a:p>
            <a:fld id="{DB6022FE-C233-4620-9BE5-EF81D60B1005}" type="slidenum">
              <a:rPr lang="en-US" smtClean="0"/>
              <a:t>‹#›</a:t>
            </a:fld>
            <a:endParaRPr lang="en-US"/>
          </a:p>
        </p:txBody>
      </p:sp>
    </p:spTree>
    <p:extLst>
      <p:ext uri="{BB962C8B-B14F-4D97-AF65-F5344CB8AC3E}">
        <p14:creationId xmlns:p14="http://schemas.microsoft.com/office/powerpoint/2010/main" val="3728214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64F35-3CB2-202D-1387-AF78782CFA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644764-AA86-10B1-5684-55CEBDC49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201D2E-4978-04C7-CE4F-4F22A51E08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D3EE6F-31B4-A9D1-A472-D19FF3E9AA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9647BD-4C28-1480-7E07-91CCE0710F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3D148E-44AF-4122-7165-1D6628DEB557}"/>
              </a:ext>
            </a:extLst>
          </p:cNvPr>
          <p:cNvSpPr>
            <a:spLocks noGrp="1"/>
          </p:cNvSpPr>
          <p:nvPr>
            <p:ph type="dt" sz="half" idx="10"/>
          </p:nvPr>
        </p:nvSpPr>
        <p:spPr/>
        <p:txBody>
          <a:bodyPr/>
          <a:lstStyle/>
          <a:p>
            <a:fld id="{8632E3D3-6085-4009-B95E-E325DB5192FF}" type="datetimeFigureOut">
              <a:rPr lang="en-US" smtClean="0"/>
              <a:t>8/15/2022</a:t>
            </a:fld>
            <a:endParaRPr lang="en-US"/>
          </a:p>
        </p:txBody>
      </p:sp>
      <p:sp>
        <p:nvSpPr>
          <p:cNvPr id="8" name="Footer Placeholder 7">
            <a:extLst>
              <a:ext uri="{FF2B5EF4-FFF2-40B4-BE49-F238E27FC236}">
                <a16:creationId xmlns:a16="http://schemas.microsoft.com/office/drawing/2014/main" id="{C6EDCFAC-D1B6-89A6-11F2-CB2B00A30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7BD778-41C4-7377-D43C-0A3CDE72C62D}"/>
              </a:ext>
            </a:extLst>
          </p:cNvPr>
          <p:cNvSpPr>
            <a:spLocks noGrp="1"/>
          </p:cNvSpPr>
          <p:nvPr>
            <p:ph type="sldNum" sz="quarter" idx="12"/>
          </p:nvPr>
        </p:nvSpPr>
        <p:spPr/>
        <p:txBody>
          <a:bodyPr/>
          <a:lstStyle/>
          <a:p>
            <a:fld id="{DB6022FE-C233-4620-9BE5-EF81D60B1005}" type="slidenum">
              <a:rPr lang="en-US" smtClean="0"/>
              <a:t>‹#›</a:t>
            </a:fld>
            <a:endParaRPr lang="en-US"/>
          </a:p>
        </p:txBody>
      </p:sp>
    </p:spTree>
    <p:extLst>
      <p:ext uri="{BB962C8B-B14F-4D97-AF65-F5344CB8AC3E}">
        <p14:creationId xmlns:p14="http://schemas.microsoft.com/office/powerpoint/2010/main" val="2587213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CF4B-2EB3-CBD8-9C1D-6B8976C2AA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788608-EA45-A76A-0060-E4EC4CB17704}"/>
              </a:ext>
            </a:extLst>
          </p:cNvPr>
          <p:cNvSpPr>
            <a:spLocks noGrp="1"/>
          </p:cNvSpPr>
          <p:nvPr>
            <p:ph type="dt" sz="half" idx="10"/>
          </p:nvPr>
        </p:nvSpPr>
        <p:spPr/>
        <p:txBody>
          <a:bodyPr/>
          <a:lstStyle/>
          <a:p>
            <a:fld id="{8632E3D3-6085-4009-B95E-E325DB5192FF}" type="datetimeFigureOut">
              <a:rPr lang="en-US" smtClean="0"/>
              <a:t>8/15/2022</a:t>
            </a:fld>
            <a:endParaRPr lang="en-US"/>
          </a:p>
        </p:txBody>
      </p:sp>
      <p:sp>
        <p:nvSpPr>
          <p:cNvPr id="4" name="Footer Placeholder 3">
            <a:extLst>
              <a:ext uri="{FF2B5EF4-FFF2-40B4-BE49-F238E27FC236}">
                <a16:creationId xmlns:a16="http://schemas.microsoft.com/office/drawing/2014/main" id="{73E394D5-D34C-B7E0-7A25-DA7FD4B1ED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811395-8248-1365-64EF-602335AB4B2F}"/>
              </a:ext>
            </a:extLst>
          </p:cNvPr>
          <p:cNvSpPr>
            <a:spLocks noGrp="1"/>
          </p:cNvSpPr>
          <p:nvPr>
            <p:ph type="sldNum" sz="quarter" idx="12"/>
          </p:nvPr>
        </p:nvSpPr>
        <p:spPr/>
        <p:txBody>
          <a:bodyPr/>
          <a:lstStyle/>
          <a:p>
            <a:fld id="{DB6022FE-C233-4620-9BE5-EF81D60B1005}" type="slidenum">
              <a:rPr lang="en-US" smtClean="0"/>
              <a:t>‹#›</a:t>
            </a:fld>
            <a:endParaRPr lang="en-US"/>
          </a:p>
        </p:txBody>
      </p:sp>
    </p:spTree>
    <p:extLst>
      <p:ext uri="{BB962C8B-B14F-4D97-AF65-F5344CB8AC3E}">
        <p14:creationId xmlns:p14="http://schemas.microsoft.com/office/powerpoint/2010/main" val="3449185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3661D6-0978-5FFC-9B2F-B7776BED4F7F}"/>
              </a:ext>
            </a:extLst>
          </p:cNvPr>
          <p:cNvSpPr>
            <a:spLocks noGrp="1"/>
          </p:cNvSpPr>
          <p:nvPr>
            <p:ph type="dt" sz="half" idx="10"/>
          </p:nvPr>
        </p:nvSpPr>
        <p:spPr/>
        <p:txBody>
          <a:bodyPr/>
          <a:lstStyle/>
          <a:p>
            <a:fld id="{8632E3D3-6085-4009-B95E-E325DB5192FF}" type="datetimeFigureOut">
              <a:rPr lang="en-US" smtClean="0"/>
              <a:t>8/15/2022</a:t>
            </a:fld>
            <a:endParaRPr lang="en-US"/>
          </a:p>
        </p:txBody>
      </p:sp>
      <p:sp>
        <p:nvSpPr>
          <p:cNvPr id="3" name="Footer Placeholder 2">
            <a:extLst>
              <a:ext uri="{FF2B5EF4-FFF2-40B4-BE49-F238E27FC236}">
                <a16:creationId xmlns:a16="http://schemas.microsoft.com/office/drawing/2014/main" id="{01C248A3-C582-8D50-AE96-F6B106F363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25DE01-07A7-EBD4-281E-78E84AB86846}"/>
              </a:ext>
            </a:extLst>
          </p:cNvPr>
          <p:cNvSpPr>
            <a:spLocks noGrp="1"/>
          </p:cNvSpPr>
          <p:nvPr>
            <p:ph type="sldNum" sz="quarter" idx="12"/>
          </p:nvPr>
        </p:nvSpPr>
        <p:spPr/>
        <p:txBody>
          <a:bodyPr/>
          <a:lstStyle/>
          <a:p>
            <a:fld id="{DB6022FE-C233-4620-9BE5-EF81D60B1005}" type="slidenum">
              <a:rPr lang="en-US" smtClean="0"/>
              <a:t>‹#›</a:t>
            </a:fld>
            <a:endParaRPr lang="en-US"/>
          </a:p>
        </p:txBody>
      </p:sp>
    </p:spTree>
    <p:extLst>
      <p:ext uri="{BB962C8B-B14F-4D97-AF65-F5344CB8AC3E}">
        <p14:creationId xmlns:p14="http://schemas.microsoft.com/office/powerpoint/2010/main" val="2096109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0ED5-74CD-D887-C4F8-AF35493329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B61B41-5F37-170A-5FD9-A8E48F7604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4F8C6D-5D8E-4243-0214-A05C394FA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86C6B-614A-AA02-93FE-DC271B0BD6BE}"/>
              </a:ext>
            </a:extLst>
          </p:cNvPr>
          <p:cNvSpPr>
            <a:spLocks noGrp="1"/>
          </p:cNvSpPr>
          <p:nvPr>
            <p:ph type="dt" sz="half" idx="10"/>
          </p:nvPr>
        </p:nvSpPr>
        <p:spPr/>
        <p:txBody>
          <a:bodyPr/>
          <a:lstStyle/>
          <a:p>
            <a:fld id="{8632E3D3-6085-4009-B95E-E325DB5192FF}" type="datetimeFigureOut">
              <a:rPr lang="en-US" smtClean="0"/>
              <a:t>8/15/2022</a:t>
            </a:fld>
            <a:endParaRPr lang="en-US"/>
          </a:p>
        </p:txBody>
      </p:sp>
      <p:sp>
        <p:nvSpPr>
          <p:cNvPr id="6" name="Footer Placeholder 5">
            <a:extLst>
              <a:ext uri="{FF2B5EF4-FFF2-40B4-BE49-F238E27FC236}">
                <a16:creationId xmlns:a16="http://schemas.microsoft.com/office/drawing/2014/main" id="{E9CFABE1-F30D-47B5-5D2B-73444AB4A5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C84408-A475-1F55-60E1-A2C8439727B2}"/>
              </a:ext>
            </a:extLst>
          </p:cNvPr>
          <p:cNvSpPr>
            <a:spLocks noGrp="1"/>
          </p:cNvSpPr>
          <p:nvPr>
            <p:ph type="sldNum" sz="quarter" idx="12"/>
          </p:nvPr>
        </p:nvSpPr>
        <p:spPr/>
        <p:txBody>
          <a:bodyPr/>
          <a:lstStyle/>
          <a:p>
            <a:fld id="{DB6022FE-C233-4620-9BE5-EF81D60B1005}" type="slidenum">
              <a:rPr lang="en-US" smtClean="0"/>
              <a:t>‹#›</a:t>
            </a:fld>
            <a:endParaRPr lang="en-US"/>
          </a:p>
        </p:txBody>
      </p:sp>
    </p:spTree>
    <p:extLst>
      <p:ext uri="{BB962C8B-B14F-4D97-AF65-F5344CB8AC3E}">
        <p14:creationId xmlns:p14="http://schemas.microsoft.com/office/powerpoint/2010/main" val="2800569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8D7C2-C524-56F8-3818-002FD1376D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1673A9-32A0-7935-0E70-DB36C9B19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8C0F66-024B-6B65-CF2E-B71EFF6CC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2C971-4C8F-87E2-236C-B95E712F732B}"/>
              </a:ext>
            </a:extLst>
          </p:cNvPr>
          <p:cNvSpPr>
            <a:spLocks noGrp="1"/>
          </p:cNvSpPr>
          <p:nvPr>
            <p:ph type="dt" sz="half" idx="10"/>
          </p:nvPr>
        </p:nvSpPr>
        <p:spPr/>
        <p:txBody>
          <a:bodyPr/>
          <a:lstStyle/>
          <a:p>
            <a:fld id="{8632E3D3-6085-4009-B95E-E325DB5192FF}" type="datetimeFigureOut">
              <a:rPr lang="en-US" smtClean="0"/>
              <a:t>8/15/2022</a:t>
            </a:fld>
            <a:endParaRPr lang="en-US"/>
          </a:p>
        </p:txBody>
      </p:sp>
      <p:sp>
        <p:nvSpPr>
          <p:cNvPr id="6" name="Footer Placeholder 5">
            <a:extLst>
              <a:ext uri="{FF2B5EF4-FFF2-40B4-BE49-F238E27FC236}">
                <a16:creationId xmlns:a16="http://schemas.microsoft.com/office/drawing/2014/main" id="{38718F70-6AD5-9E4B-FC3F-274617594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D75EC-A8EA-4F35-FD04-95B1EB163B7C}"/>
              </a:ext>
            </a:extLst>
          </p:cNvPr>
          <p:cNvSpPr>
            <a:spLocks noGrp="1"/>
          </p:cNvSpPr>
          <p:nvPr>
            <p:ph type="sldNum" sz="quarter" idx="12"/>
          </p:nvPr>
        </p:nvSpPr>
        <p:spPr/>
        <p:txBody>
          <a:bodyPr/>
          <a:lstStyle/>
          <a:p>
            <a:fld id="{DB6022FE-C233-4620-9BE5-EF81D60B1005}" type="slidenum">
              <a:rPr lang="en-US" smtClean="0"/>
              <a:t>‹#›</a:t>
            </a:fld>
            <a:endParaRPr lang="en-US"/>
          </a:p>
        </p:txBody>
      </p:sp>
    </p:spTree>
    <p:extLst>
      <p:ext uri="{BB962C8B-B14F-4D97-AF65-F5344CB8AC3E}">
        <p14:creationId xmlns:p14="http://schemas.microsoft.com/office/powerpoint/2010/main" val="4093737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9628A3-FBE0-B5E8-4076-911296981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B73391-7195-E43E-C9AA-6A901C4860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73FC3-252E-17E4-C93C-4EED15C2A8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32E3D3-6085-4009-B95E-E325DB5192FF}" type="datetimeFigureOut">
              <a:rPr lang="en-US" smtClean="0"/>
              <a:t>8/15/2022</a:t>
            </a:fld>
            <a:endParaRPr lang="en-US"/>
          </a:p>
        </p:txBody>
      </p:sp>
      <p:sp>
        <p:nvSpPr>
          <p:cNvPr id="5" name="Footer Placeholder 4">
            <a:extLst>
              <a:ext uri="{FF2B5EF4-FFF2-40B4-BE49-F238E27FC236}">
                <a16:creationId xmlns:a16="http://schemas.microsoft.com/office/drawing/2014/main" id="{62A66B7E-3182-E04C-FE44-F45BE7585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A5CE63-F451-CEA8-88DB-87FF4D83E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6022FE-C233-4620-9BE5-EF81D60B1005}" type="slidenum">
              <a:rPr lang="en-US" smtClean="0"/>
              <a:t>‹#›</a:t>
            </a:fld>
            <a:endParaRPr lang="en-US"/>
          </a:p>
        </p:txBody>
      </p:sp>
    </p:spTree>
    <p:extLst>
      <p:ext uri="{BB962C8B-B14F-4D97-AF65-F5344CB8AC3E}">
        <p14:creationId xmlns:p14="http://schemas.microsoft.com/office/powerpoint/2010/main" val="222090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7.xml"/><Relationship Id="rId18" Type="http://schemas.openxmlformats.org/officeDocument/2006/relationships/image" Target="../media/image9.png"/><Relationship Id="rId3" Type="http://schemas.openxmlformats.org/officeDocument/2006/relationships/slide" Target="slide2.xml"/><Relationship Id="rId21" Type="http://schemas.openxmlformats.org/officeDocument/2006/relationships/slide" Target="slide12.xml"/><Relationship Id="rId7" Type="http://schemas.openxmlformats.org/officeDocument/2006/relationships/slide" Target="slide3.xml"/><Relationship Id="rId12" Type="http://schemas.openxmlformats.org/officeDocument/2006/relationships/image" Target="../media/image6.png"/><Relationship Id="rId17" Type="http://schemas.openxmlformats.org/officeDocument/2006/relationships/slide" Target="slide9.xml"/><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6.xml"/><Relationship Id="rId5" Type="http://schemas.openxmlformats.org/officeDocument/2006/relationships/slide" Target="slide4.xml"/><Relationship Id="rId15" Type="http://schemas.openxmlformats.org/officeDocument/2006/relationships/slide" Target="slide8.xml"/><Relationship Id="rId23" Type="http://schemas.openxmlformats.org/officeDocument/2006/relationships/image" Target="../media/image12.png"/><Relationship Id="rId10" Type="http://schemas.openxmlformats.org/officeDocument/2006/relationships/image" Target="../media/image5.png"/><Relationship Id="rId19" Type="http://schemas.openxmlformats.org/officeDocument/2006/relationships/slide" Target="slide10.xml"/><Relationship Id="rId4" Type="http://schemas.openxmlformats.org/officeDocument/2006/relationships/image" Target="../media/image2.png"/><Relationship Id="rId9" Type="http://schemas.openxmlformats.org/officeDocument/2006/relationships/slide" Target="slide5.xml"/><Relationship Id="rId14" Type="http://schemas.openxmlformats.org/officeDocument/2006/relationships/image" Target="../media/image7.png"/><Relationship Id="rId22"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6.png"/><Relationship Id="rId18" Type="http://schemas.openxmlformats.org/officeDocument/2006/relationships/slide" Target="slide9.xml"/><Relationship Id="rId3" Type="http://schemas.openxmlformats.org/officeDocument/2006/relationships/image" Target="../media/image1.png"/><Relationship Id="rId21" Type="http://schemas.openxmlformats.org/officeDocument/2006/relationships/slide" Target="slide12.xml"/><Relationship Id="rId7" Type="http://schemas.openxmlformats.org/officeDocument/2006/relationships/image" Target="../media/image3.png"/><Relationship Id="rId12" Type="http://schemas.openxmlformats.org/officeDocument/2006/relationships/slide" Target="slide6.xml"/><Relationship Id="rId17" Type="http://schemas.openxmlformats.org/officeDocument/2006/relationships/image" Target="../media/image8.png"/><Relationship Id="rId25" Type="http://schemas.openxmlformats.org/officeDocument/2006/relationships/hyperlink" Target="https://bit.ly/3JWgZi9" TargetMode="External"/><Relationship Id="rId2" Type="http://schemas.openxmlformats.org/officeDocument/2006/relationships/slide" Target="slide1.xml"/><Relationship Id="rId16" Type="http://schemas.openxmlformats.org/officeDocument/2006/relationships/slide" Target="slide8.xml"/><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5.png"/><Relationship Id="rId24" Type="http://schemas.openxmlformats.org/officeDocument/2006/relationships/image" Target="../media/image31.jp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image" Target="../media/image30.png"/><Relationship Id="rId10" Type="http://schemas.openxmlformats.org/officeDocument/2006/relationships/slide" Target="slide5.xml"/><Relationship Id="rId19" Type="http://schemas.openxmlformats.org/officeDocument/2006/relationships/image" Target="../media/image9.png"/><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slide" Target="slide7.xml"/><Relationship Id="rId22"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6.png"/><Relationship Id="rId18" Type="http://schemas.openxmlformats.org/officeDocument/2006/relationships/slide" Target="slide9.xml"/><Relationship Id="rId3" Type="http://schemas.openxmlformats.org/officeDocument/2006/relationships/image" Target="../media/image1.png"/><Relationship Id="rId21" Type="http://schemas.openxmlformats.org/officeDocument/2006/relationships/slide" Target="slide12.xml"/><Relationship Id="rId7" Type="http://schemas.openxmlformats.org/officeDocument/2006/relationships/image" Target="../media/image3.png"/><Relationship Id="rId12" Type="http://schemas.openxmlformats.org/officeDocument/2006/relationships/slide" Target="slide6.xml"/><Relationship Id="rId17" Type="http://schemas.openxmlformats.org/officeDocument/2006/relationships/image" Target="../media/image8.png"/><Relationship Id="rId25" Type="http://schemas.openxmlformats.org/officeDocument/2006/relationships/image" Target="../media/image33.png"/><Relationship Id="rId2" Type="http://schemas.openxmlformats.org/officeDocument/2006/relationships/slide" Target="slide1.xml"/><Relationship Id="rId16" Type="http://schemas.openxmlformats.org/officeDocument/2006/relationships/slide" Target="slide8.xml"/><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5.png"/><Relationship Id="rId24" Type="http://schemas.openxmlformats.org/officeDocument/2006/relationships/image" Target="../media/image32.pn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hyperlink" Target="https://app.powerbi.com/groups/me/reports/44ec4cd1-2add-4f98-963a-8ce0c2def287/?pbi_source=PowerPoint" TargetMode="External"/><Relationship Id="rId10" Type="http://schemas.openxmlformats.org/officeDocument/2006/relationships/slide" Target="slide5.xml"/><Relationship Id="rId19" Type="http://schemas.openxmlformats.org/officeDocument/2006/relationships/image" Target="../media/image9.png"/><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slide" Target="slide7.xml"/><Relationship Id="rId22"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5.png"/><Relationship Id="rId18" Type="http://schemas.openxmlformats.org/officeDocument/2006/relationships/slide" Target="slide8.xml"/><Relationship Id="rId3" Type="http://schemas.openxmlformats.org/officeDocument/2006/relationships/image" Target="../media/image34.wmf"/><Relationship Id="rId21" Type="http://schemas.openxmlformats.org/officeDocument/2006/relationships/image" Target="../media/image9.png"/><Relationship Id="rId7" Type="http://schemas.openxmlformats.org/officeDocument/2006/relationships/image" Target="../media/image2.png"/><Relationship Id="rId12" Type="http://schemas.openxmlformats.org/officeDocument/2006/relationships/slide" Target="slide5.xml"/><Relationship Id="rId17" Type="http://schemas.openxmlformats.org/officeDocument/2006/relationships/image" Target="../media/image7.png"/><Relationship Id="rId2" Type="http://schemas.openxmlformats.org/officeDocument/2006/relationships/oleObject" Target="../embeddings/oleObject1.bin"/><Relationship Id="rId16" Type="http://schemas.openxmlformats.org/officeDocument/2006/relationships/slide" Target="slide7.xml"/><Relationship Id="rId20"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4.png"/><Relationship Id="rId24" Type="http://schemas.openxmlformats.org/officeDocument/2006/relationships/image" Target="../media/image11.png"/><Relationship Id="rId5" Type="http://schemas.openxmlformats.org/officeDocument/2006/relationships/image" Target="../media/image1.png"/><Relationship Id="rId15" Type="http://schemas.openxmlformats.org/officeDocument/2006/relationships/image" Target="../media/image6.png"/><Relationship Id="rId23" Type="http://schemas.openxmlformats.org/officeDocument/2006/relationships/image" Target="../media/image10.png"/><Relationship Id="rId10" Type="http://schemas.openxmlformats.org/officeDocument/2006/relationships/slide" Target="slide3.xml"/><Relationship Id="rId19" Type="http://schemas.openxmlformats.org/officeDocument/2006/relationships/image" Target="../media/image8.png"/><Relationship Id="rId4" Type="http://schemas.openxmlformats.org/officeDocument/2006/relationships/slide" Target="slide1.xml"/><Relationship Id="rId9" Type="http://schemas.openxmlformats.org/officeDocument/2006/relationships/image" Target="../media/image3.png"/><Relationship Id="rId14" Type="http://schemas.openxmlformats.org/officeDocument/2006/relationships/slide" Target="slide6.xml"/><Relationship Id="rId22" Type="http://schemas.openxmlformats.org/officeDocument/2006/relationships/slide" Target="slide10.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7.xml"/><Relationship Id="rId18" Type="http://schemas.openxmlformats.org/officeDocument/2006/relationships/image" Target="../media/image9.png"/><Relationship Id="rId3" Type="http://schemas.openxmlformats.org/officeDocument/2006/relationships/image" Target="../media/image1.png"/><Relationship Id="rId21" Type="http://schemas.openxmlformats.org/officeDocument/2006/relationships/slide" Target="slide12.xml"/><Relationship Id="rId7" Type="http://schemas.openxmlformats.org/officeDocument/2006/relationships/slide" Target="slide3.xml"/><Relationship Id="rId12" Type="http://schemas.openxmlformats.org/officeDocument/2006/relationships/image" Target="../media/image6.png"/><Relationship Id="rId17" Type="http://schemas.openxmlformats.org/officeDocument/2006/relationships/slide" Target="slide9.xml"/><Relationship Id="rId2" Type="http://schemas.openxmlformats.org/officeDocument/2006/relationships/slide" Target="slide1.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6.xml"/><Relationship Id="rId5" Type="http://schemas.openxmlformats.org/officeDocument/2006/relationships/slide" Target="slide4.xml"/><Relationship Id="rId15" Type="http://schemas.openxmlformats.org/officeDocument/2006/relationships/slide" Target="slide8.xml"/><Relationship Id="rId10" Type="http://schemas.openxmlformats.org/officeDocument/2006/relationships/image" Target="../media/image5.png"/><Relationship Id="rId19" Type="http://schemas.openxmlformats.org/officeDocument/2006/relationships/slide" Target="slide10.xml"/><Relationship Id="rId4" Type="http://schemas.openxmlformats.org/officeDocument/2006/relationships/image" Target="../media/image2.png"/><Relationship Id="rId9" Type="http://schemas.openxmlformats.org/officeDocument/2006/relationships/slide" Target="slide5.xml"/><Relationship Id="rId14" Type="http://schemas.openxmlformats.org/officeDocument/2006/relationships/image" Target="../media/image7.png"/><Relationship Id="rId22"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7.xml"/><Relationship Id="rId18" Type="http://schemas.openxmlformats.org/officeDocument/2006/relationships/image" Target="../media/image9.png"/><Relationship Id="rId3" Type="http://schemas.openxmlformats.org/officeDocument/2006/relationships/image" Target="../media/image1.png"/><Relationship Id="rId21" Type="http://schemas.openxmlformats.org/officeDocument/2006/relationships/slide" Target="slide12.xml"/><Relationship Id="rId7" Type="http://schemas.openxmlformats.org/officeDocument/2006/relationships/image" Target="../media/image3.png"/><Relationship Id="rId12" Type="http://schemas.openxmlformats.org/officeDocument/2006/relationships/image" Target="../media/image6.png"/><Relationship Id="rId17" Type="http://schemas.openxmlformats.org/officeDocument/2006/relationships/slide" Target="slide9.xml"/><Relationship Id="rId2" Type="http://schemas.openxmlformats.org/officeDocument/2006/relationships/slide" Target="slide1.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6.xml"/><Relationship Id="rId5" Type="http://schemas.openxmlformats.org/officeDocument/2006/relationships/image" Target="../media/image2.png"/><Relationship Id="rId15" Type="http://schemas.openxmlformats.org/officeDocument/2006/relationships/slide" Target="slide8.xml"/><Relationship Id="rId10" Type="http://schemas.openxmlformats.org/officeDocument/2006/relationships/image" Target="../media/image5.png"/><Relationship Id="rId19" Type="http://schemas.openxmlformats.org/officeDocument/2006/relationships/slide" Target="slide10.xml"/><Relationship Id="rId4" Type="http://schemas.openxmlformats.org/officeDocument/2006/relationships/slide" Target="slide2.xml"/><Relationship Id="rId9" Type="http://schemas.openxmlformats.org/officeDocument/2006/relationships/slide" Target="slide5.xml"/><Relationship Id="rId14" Type="http://schemas.openxmlformats.org/officeDocument/2006/relationships/image" Target="../media/image7.png"/><Relationship Id="rId22"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7.xml"/><Relationship Id="rId18" Type="http://schemas.openxmlformats.org/officeDocument/2006/relationships/image" Target="../media/image9.png"/><Relationship Id="rId26"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slide" Target="slide12.xml"/><Relationship Id="rId7" Type="http://schemas.openxmlformats.org/officeDocument/2006/relationships/slide" Target="slide3.xml"/><Relationship Id="rId12" Type="http://schemas.openxmlformats.org/officeDocument/2006/relationships/image" Target="../media/image6.png"/><Relationship Id="rId17" Type="http://schemas.openxmlformats.org/officeDocument/2006/relationships/slide" Target="slide9.xml"/><Relationship Id="rId25" Type="http://schemas.openxmlformats.org/officeDocument/2006/relationships/image" Target="../media/image15.png"/><Relationship Id="rId2" Type="http://schemas.openxmlformats.org/officeDocument/2006/relationships/slide" Target="slide1.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6.xml"/><Relationship Id="rId24"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slide" Target="slide8.xml"/><Relationship Id="rId23" Type="http://schemas.openxmlformats.org/officeDocument/2006/relationships/image" Target="../media/image13.png"/><Relationship Id="rId10" Type="http://schemas.openxmlformats.org/officeDocument/2006/relationships/image" Target="../media/image5.png"/><Relationship Id="rId19" Type="http://schemas.openxmlformats.org/officeDocument/2006/relationships/slide" Target="slide10.xml"/><Relationship Id="rId4" Type="http://schemas.openxmlformats.org/officeDocument/2006/relationships/slide" Target="slide2.xml"/><Relationship Id="rId9" Type="http://schemas.openxmlformats.org/officeDocument/2006/relationships/slide" Target="slide5.xml"/><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7.xml"/><Relationship Id="rId18" Type="http://schemas.openxmlformats.org/officeDocument/2006/relationships/image" Target="../media/image9.png"/><Relationship Id="rId3" Type="http://schemas.openxmlformats.org/officeDocument/2006/relationships/image" Target="../media/image1.png"/><Relationship Id="rId21" Type="http://schemas.openxmlformats.org/officeDocument/2006/relationships/slide" Target="slide12.xml"/><Relationship Id="rId7" Type="http://schemas.openxmlformats.org/officeDocument/2006/relationships/image" Target="../media/image3.png"/><Relationship Id="rId12" Type="http://schemas.openxmlformats.org/officeDocument/2006/relationships/image" Target="../media/image6.png"/><Relationship Id="rId17" Type="http://schemas.openxmlformats.org/officeDocument/2006/relationships/slide" Target="slide9.xml"/><Relationship Id="rId2" Type="http://schemas.openxmlformats.org/officeDocument/2006/relationships/slide" Target="slide1.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6.xml"/><Relationship Id="rId5" Type="http://schemas.openxmlformats.org/officeDocument/2006/relationships/image" Target="../media/image2.png"/><Relationship Id="rId15" Type="http://schemas.openxmlformats.org/officeDocument/2006/relationships/slide" Target="slide8.xml"/><Relationship Id="rId23" Type="http://schemas.openxmlformats.org/officeDocument/2006/relationships/image" Target="../media/image18.png"/><Relationship Id="rId10" Type="http://schemas.openxmlformats.org/officeDocument/2006/relationships/image" Target="../media/image5.png"/><Relationship Id="rId19" Type="http://schemas.openxmlformats.org/officeDocument/2006/relationships/slide" Target="slide10.xml"/><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image" Target="../media/image7.png"/><Relationship Id="rId22"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7.xml"/><Relationship Id="rId18" Type="http://schemas.openxmlformats.org/officeDocument/2006/relationships/image" Target="../media/image9.png"/><Relationship Id="rId3" Type="http://schemas.openxmlformats.org/officeDocument/2006/relationships/image" Target="../media/image1.png"/><Relationship Id="rId21" Type="http://schemas.openxmlformats.org/officeDocument/2006/relationships/slide" Target="slide12.xml"/><Relationship Id="rId7" Type="http://schemas.openxmlformats.org/officeDocument/2006/relationships/image" Target="../media/image3.png"/><Relationship Id="rId12" Type="http://schemas.openxmlformats.org/officeDocument/2006/relationships/image" Target="../media/image6.png"/><Relationship Id="rId17" Type="http://schemas.openxmlformats.org/officeDocument/2006/relationships/slide" Target="slide9.xml"/><Relationship Id="rId2" Type="http://schemas.openxmlformats.org/officeDocument/2006/relationships/slide" Target="slide1.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8.xml"/><Relationship Id="rId23" Type="http://schemas.openxmlformats.org/officeDocument/2006/relationships/hyperlink" Target="https://www.kaggle.com/datasets/andreibuliga1/gdpr-fines-20182020-updated-23012021" TargetMode="External"/><Relationship Id="rId10" Type="http://schemas.openxmlformats.org/officeDocument/2006/relationships/slide" Target="slide5.xml"/><Relationship Id="rId19" Type="http://schemas.openxmlformats.org/officeDocument/2006/relationships/slide" Target="slide10.xml"/><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image" Target="../media/image7.png"/><Relationship Id="rId22"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slide" Target="slide12.xml"/><Relationship Id="rId7" Type="http://schemas.openxmlformats.org/officeDocument/2006/relationships/image" Target="../media/image3.png"/><Relationship Id="rId12" Type="http://schemas.openxmlformats.org/officeDocument/2006/relationships/slide" Target="slide6.xml"/><Relationship Id="rId17" Type="http://schemas.openxmlformats.org/officeDocument/2006/relationships/slide" Target="slide9.xml"/><Relationship Id="rId25" Type="http://schemas.openxmlformats.org/officeDocument/2006/relationships/image" Target="../media/image21.png"/><Relationship Id="rId2" Type="http://schemas.openxmlformats.org/officeDocument/2006/relationships/slide" Target="slide1.xml"/><Relationship Id="rId16" Type="http://schemas.openxmlformats.org/officeDocument/2006/relationships/image" Target="../media/image8.png"/><Relationship Id="rId20" Type="http://schemas.openxmlformats.org/officeDocument/2006/relationships/image" Target="../media/image10.png"/><Relationship Id="rId29"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5.png"/><Relationship Id="rId24"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slide" Target="slide8.xml"/><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slide" Target="slide5.xml"/><Relationship Id="rId19" Type="http://schemas.openxmlformats.org/officeDocument/2006/relationships/slide" Target="slide10.xml"/><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image" Target="../media/image1.png"/><Relationship Id="rId21" Type="http://schemas.openxmlformats.org/officeDocument/2006/relationships/slide" Target="slide12.xml"/><Relationship Id="rId7" Type="http://schemas.openxmlformats.org/officeDocument/2006/relationships/image" Target="../media/image3.png"/><Relationship Id="rId12" Type="http://schemas.openxmlformats.org/officeDocument/2006/relationships/slide" Target="slide6.xml"/><Relationship Id="rId17" Type="http://schemas.openxmlformats.org/officeDocument/2006/relationships/slide" Target="slide9.xml"/><Relationship Id="rId25" Type="http://schemas.openxmlformats.org/officeDocument/2006/relationships/image" Target="../media/image28.png"/><Relationship Id="rId2" Type="http://schemas.openxmlformats.org/officeDocument/2006/relationships/slide" Target="slide1.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5.png"/><Relationship Id="rId24" Type="http://schemas.openxmlformats.org/officeDocument/2006/relationships/image" Target="../media/image27.pn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image" Target="../media/image26.png"/><Relationship Id="rId10" Type="http://schemas.openxmlformats.org/officeDocument/2006/relationships/slide" Target="slide5.xml"/><Relationship Id="rId19" Type="http://schemas.openxmlformats.org/officeDocument/2006/relationships/slide" Target="slide10.xml"/><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slide" Target="slide7.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6.xml"/><Relationship Id="rId18" Type="http://schemas.openxmlformats.org/officeDocument/2006/relationships/image" Target="../media/image8.png"/><Relationship Id="rId3" Type="http://schemas.openxmlformats.org/officeDocument/2006/relationships/slide" Target="slide1.xml"/><Relationship Id="rId21" Type="http://schemas.openxmlformats.org/officeDocument/2006/relationships/image" Target="../media/image10.png"/><Relationship Id="rId7" Type="http://schemas.openxmlformats.org/officeDocument/2006/relationships/slide" Target="slide4.xml"/><Relationship Id="rId12" Type="http://schemas.openxmlformats.org/officeDocument/2006/relationships/image" Target="../media/image5.png"/><Relationship Id="rId17" Type="http://schemas.openxmlformats.org/officeDocument/2006/relationships/slide" Target="slide8.xml"/><Relationship Id="rId2" Type="http://schemas.openxmlformats.org/officeDocument/2006/relationships/image" Target="../media/image29.png"/><Relationship Id="rId16" Type="http://schemas.openxmlformats.org/officeDocument/2006/relationships/image" Target="../media/image7.png"/><Relationship Id="rId20" Type="http://schemas.openxmlformats.org/officeDocument/2006/relationships/slide" Target="slide10.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slide" Target="slide5.xml"/><Relationship Id="rId5" Type="http://schemas.openxmlformats.org/officeDocument/2006/relationships/slide" Target="slide2.xml"/><Relationship Id="rId15" Type="http://schemas.openxmlformats.org/officeDocument/2006/relationships/slide" Target="slide7.xml"/><Relationship Id="rId23" Type="http://schemas.openxmlformats.org/officeDocument/2006/relationships/image" Target="../media/image11.png"/><Relationship Id="rId10" Type="http://schemas.openxmlformats.org/officeDocument/2006/relationships/image" Target="../media/image4.png"/><Relationship Id="rId19"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slide" Target="slide3.xml"/><Relationship Id="rId14" Type="http://schemas.openxmlformats.org/officeDocument/2006/relationships/image" Target="../media/image6.png"/><Relationship Id="rId22"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0" y="-381"/>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extLst>
              <a:ext uri="{FF2B5EF4-FFF2-40B4-BE49-F238E27FC236}">
                <a16:creationId xmlns:a16="http://schemas.microsoft.com/office/drawing/2014/main" id="{F1CC0FA9-EC0D-A214-181F-6253FBD40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hlinkClick r:id="rId3" action="ppaction://hlinksldjump"/>
            <a:extLst>
              <a:ext uri="{FF2B5EF4-FFF2-40B4-BE49-F238E27FC236}">
                <a16:creationId xmlns:a16="http://schemas.microsoft.com/office/drawing/2014/main" id="{246906E7-9161-9D39-14D8-745AD507F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hlinkClick r:id="rId5" action="ppaction://hlinksldjump"/>
            <a:extLst>
              <a:ext uri="{FF2B5EF4-FFF2-40B4-BE49-F238E27FC236}">
                <a16:creationId xmlns:a16="http://schemas.microsoft.com/office/drawing/2014/main" id="{7576D514-5369-13C4-A025-69F21A91ED8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hlinkClick r:id="rId7" action="ppaction://hlinksldjump"/>
            <a:extLst>
              <a:ext uri="{FF2B5EF4-FFF2-40B4-BE49-F238E27FC236}">
                <a16:creationId xmlns:a16="http://schemas.microsoft.com/office/drawing/2014/main" id="{78D40070-4145-DF05-6510-7FD7ADEEBA3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hlinkClick r:id="rId9" action="ppaction://hlinksldjump"/>
            <a:extLst>
              <a:ext uri="{FF2B5EF4-FFF2-40B4-BE49-F238E27FC236}">
                <a16:creationId xmlns:a16="http://schemas.microsoft.com/office/drawing/2014/main" id="{4A1E0B58-FDAD-828D-27A9-AD5336B5A6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hlinkClick r:id="rId11" action="ppaction://hlinksldjump"/>
            <a:extLst>
              <a:ext uri="{FF2B5EF4-FFF2-40B4-BE49-F238E27FC236}">
                <a16:creationId xmlns:a16="http://schemas.microsoft.com/office/drawing/2014/main" id="{2D5B96FF-8E7F-DC2D-EEB6-ACACFB4C5C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hlinkClick r:id="rId13" action="ppaction://hlinksldjump"/>
            <a:extLst>
              <a:ext uri="{FF2B5EF4-FFF2-40B4-BE49-F238E27FC236}">
                <a16:creationId xmlns:a16="http://schemas.microsoft.com/office/drawing/2014/main" id="{566DC0C6-2E19-9CAB-DDBE-9F6477C3C8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hlinkClick r:id="rId15" action="ppaction://hlinksldjump"/>
            <a:extLst>
              <a:ext uri="{FF2B5EF4-FFF2-40B4-BE49-F238E27FC236}">
                <a16:creationId xmlns:a16="http://schemas.microsoft.com/office/drawing/2014/main" id="{138BF3BE-611F-DF61-AA8D-8EBA8290B46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hlinkClick r:id="rId17" action="ppaction://hlinksldjump"/>
            <a:extLst>
              <a:ext uri="{FF2B5EF4-FFF2-40B4-BE49-F238E27FC236}">
                <a16:creationId xmlns:a16="http://schemas.microsoft.com/office/drawing/2014/main" id="{D3042137-B395-BA29-DD78-21F2A4E94B2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hlinkClick r:id="rId19" action="ppaction://hlinksldjump"/>
            <a:extLst>
              <a:ext uri="{FF2B5EF4-FFF2-40B4-BE49-F238E27FC236}">
                <a16:creationId xmlns:a16="http://schemas.microsoft.com/office/drawing/2014/main" id="{A34A6093-35DB-96E8-CEA9-0EE021F14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hlinkClick r:id="rId21" action="ppaction://hlinksldjump"/>
            <a:extLst>
              <a:ext uri="{FF2B5EF4-FFF2-40B4-BE49-F238E27FC236}">
                <a16:creationId xmlns:a16="http://schemas.microsoft.com/office/drawing/2014/main" id="{6097B44B-37C3-56EC-AB13-92BFF7B72C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2" name="TextBox 1">
            <a:extLst>
              <a:ext uri="{FF2B5EF4-FFF2-40B4-BE49-F238E27FC236}">
                <a16:creationId xmlns:a16="http://schemas.microsoft.com/office/drawing/2014/main" id="{45B81CF7-88B3-9A1F-F56E-6A08B047173A}"/>
              </a:ext>
            </a:extLst>
          </p:cNvPr>
          <p:cNvSpPr txBox="1"/>
          <p:nvPr/>
        </p:nvSpPr>
        <p:spPr>
          <a:xfrm>
            <a:off x="2572462" y="2111503"/>
            <a:ext cx="7047075" cy="1754326"/>
          </a:xfrm>
          <a:prstGeom prst="rect">
            <a:avLst/>
          </a:prstGeom>
          <a:noFill/>
        </p:spPr>
        <p:txBody>
          <a:bodyPr wrap="square" rtlCol="0">
            <a:spAutoFit/>
          </a:bodyPr>
          <a:lstStyle/>
          <a:p>
            <a:pPr algn="ctr"/>
            <a:r>
              <a:rPr lang="en-US" sz="5400" b="1"/>
              <a:t>GDPR Data analysis with Power BI</a:t>
            </a:r>
          </a:p>
        </p:txBody>
      </p:sp>
      <p:pic>
        <p:nvPicPr>
          <p:cNvPr id="6" name="Picture 5" descr="Shape&#10;&#10;Description automatically generated with low confidence">
            <a:extLst>
              <a:ext uri="{FF2B5EF4-FFF2-40B4-BE49-F238E27FC236}">
                <a16:creationId xmlns:a16="http://schemas.microsoft.com/office/drawing/2014/main" id="{262E4257-CC87-431E-2947-44F98CFF319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619750" y="4473187"/>
            <a:ext cx="952500" cy="952500"/>
          </a:xfrm>
          <a:prstGeom prst="rect">
            <a:avLst/>
          </a:prstGeom>
        </p:spPr>
      </p:pic>
      <p:sp>
        <p:nvSpPr>
          <p:cNvPr id="11" name="TextBox 10">
            <a:extLst>
              <a:ext uri="{FF2B5EF4-FFF2-40B4-BE49-F238E27FC236}">
                <a16:creationId xmlns:a16="http://schemas.microsoft.com/office/drawing/2014/main" id="{4056217B-8833-7209-6BD6-B25EA35CBA10}"/>
              </a:ext>
            </a:extLst>
          </p:cNvPr>
          <p:cNvSpPr txBox="1"/>
          <p:nvPr/>
        </p:nvSpPr>
        <p:spPr>
          <a:xfrm>
            <a:off x="2572461" y="3865829"/>
            <a:ext cx="7047075" cy="461665"/>
          </a:xfrm>
          <a:prstGeom prst="rect">
            <a:avLst/>
          </a:prstGeom>
          <a:noFill/>
        </p:spPr>
        <p:txBody>
          <a:bodyPr wrap="square" rtlCol="0">
            <a:spAutoFit/>
          </a:bodyPr>
          <a:lstStyle/>
          <a:p>
            <a:r>
              <a:rPr lang="en-US" sz="2400"/>
              <a:t> Analyzing GDPR Fines 2018 – 2020 Data with Power BI</a:t>
            </a:r>
          </a:p>
        </p:txBody>
      </p:sp>
      <p:sp>
        <p:nvSpPr>
          <p:cNvPr id="13" name="Rectangle 12">
            <a:extLst>
              <a:ext uri="{FF2B5EF4-FFF2-40B4-BE49-F238E27FC236}">
                <a16:creationId xmlns:a16="http://schemas.microsoft.com/office/drawing/2014/main" id="{5682E0E3-F778-7BAE-19FC-9591A39400D9}"/>
              </a:ext>
            </a:extLst>
          </p:cNvPr>
          <p:cNvSpPr/>
          <p:nvPr/>
        </p:nvSpPr>
        <p:spPr>
          <a:xfrm>
            <a:off x="0" y="6149788"/>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99CA08C-A90C-B207-9DA9-5F6D61F64EB7}"/>
              </a:ext>
            </a:extLst>
          </p:cNvPr>
          <p:cNvSpPr txBox="1"/>
          <p:nvPr/>
        </p:nvSpPr>
        <p:spPr>
          <a:xfrm>
            <a:off x="10175806" y="6273060"/>
            <a:ext cx="1908618" cy="461665"/>
          </a:xfrm>
          <a:prstGeom prst="rect">
            <a:avLst/>
          </a:prstGeom>
          <a:noFill/>
        </p:spPr>
        <p:txBody>
          <a:bodyPr wrap="square" rtlCol="0">
            <a:spAutoFit/>
          </a:bodyPr>
          <a:lstStyle/>
          <a:p>
            <a:pPr algn="r"/>
            <a:r>
              <a:rPr lang="en-US" sz="2400" b="1">
                <a:solidFill>
                  <a:schemeClr val="bg1">
                    <a:lumMod val="95000"/>
                  </a:schemeClr>
                </a:solidFill>
              </a:rPr>
              <a:t>Chinh X. Mai</a:t>
            </a:r>
            <a:endParaRPr lang="en-US">
              <a:solidFill>
                <a:schemeClr val="bg1">
                  <a:lumMod val="95000"/>
                </a:schemeClr>
              </a:solidFill>
            </a:endParaRPr>
          </a:p>
        </p:txBody>
      </p:sp>
      <p:sp>
        <p:nvSpPr>
          <p:cNvPr id="15" name="TextBox 14">
            <a:extLst>
              <a:ext uri="{FF2B5EF4-FFF2-40B4-BE49-F238E27FC236}">
                <a16:creationId xmlns:a16="http://schemas.microsoft.com/office/drawing/2014/main" id="{483C7B9A-DD61-6243-4AE5-BF76F5BD6539}"/>
              </a:ext>
            </a:extLst>
          </p:cNvPr>
          <p:cNvSpPr txBox="1"/>
          <p:nvPr/>
        </p:nvSpPr>
        <p:spPr>
          <a:xfrm>
            <a:off x="119061" y="6319226"/>
            <a:ext cx="1908618" cy="369332"/>
          </a:xfrm>
          <a:prstGeom prst="rect">
            <a:avLst/>
          </a:prstGeom>
          <a:noFill/>
        </p:spPr>
        <p:txBody>
          <a:bodyPr wrap="square" rtlCol="0">
            <a:spAutoFit/>
          </a:bodyPr>
          <a:lstStyle/>
          <a:p>
            <a:r>
              <a:rPr lang="en-US">
                <a:solidFill>
                  <a:schemeClr val="bg1">
                    <a:lumMod val="95000"/>
                  </a:schemeClr>
                </a:solidFill>
              </a:rPr>
              <a:t>August 14, 2022</a:t>
            </a:r>
            <a:endParaRPr lang="en-US" sz="1400">
              <a:solidFill>
                <a:schemeClr val="bg1">
                  <a:lumMod val="95000"/>
                </a:schemeClr>
              </a:solidFill>
            </a:endParaRPr>
          </a:p>
        </p:txBody>
      </p:sp>
    </p:spTree>
    <p:extLst>
      <p:ext uri="{BB962C8B-B14F-4D97-AF65-F5344CB8AC3E}">
        <p14:creationId xmlns:p14="http://schemas.microsoft.com/office/powerpoint/2010/main" val="253101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6445464" y="0"/>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hlinkClick r:id="rId2" action="ppaction://hlinksldjump"/>
            <a:extLst>
              <a:ext uri="{FF2B5EF4-FFF2-40B4-BE49-F238E27FC236}">
                <a16:creationId xmlns:a16="http://schemas.microsoft.com/office/drawing/2014/main" id="{F1CC0FA9-EC0D-A214-181F-6253FBD40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hlinkClick r:id="rId4" action="ppaction://hlinksldjump"/>
            <a:extLst>
              <a:ext uri="{FF2B5EF4-FFF2-40B4-BE49-F238E27FC236}">
                <a16:creationId xmlns:a16="http://schemas.microsoft.com/office/drawing/2014/main" id="{246906E7-9161-9D39-14D8-745AD507F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hlinkClick r:id="rId6" action="ppaction://hlinksldjump"/>
            <a:extLst>
              <a:ext uri="{FF2B5EF4-FFF2-40B4-BE49-F238E27FC236}">
                <a16:creationId xmlns:a16="http://schemas.microsoft.com/office/drawing/2014/main" id="{7576D514-5369-13C4-A025-69F21A91ED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hlinkClick r:id="rId8" action="ppaction://hlinksldjump"/>
            <a:extLst>
              <a:ext uri="{FF2B5EF4-FFF2-40B4-BE49-F238E27FC236}">
                <a16:creationId xmlns:a16="http://schemas.microsoft.com/office/drawing/2014/main" id="{78D40070-4145-DF05-6510-7FD7ADEEBA3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hlinkClick r:id="rId10" action="ppaction://hlinksldjump"/>
            <a:extLst>
              <a:ext uri="{FF2B5EF4-FFF2-40B4-BE49-F238E27FC236}">
                <a16:creationId xmlns:a16="http://schemas.microsoft.com/office/drawing/2014/main" id="{4A1E0B58-FDAD-828D-27A9-AD5336B5A6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hlinkClick r:id="rId12" action="ppaction://hlinksldjump"/>
            <a:extLst>
              <a:ext uri="{FF2B5EF4-FFF2-40B4-BE49-F238E27FC236}">
                <a16:creationId xmlns:a16="http://schemas.microsoft.com/office/drawing/2014/main" id="{2D5B96FF-8E7F-DC2D-EEB6-ACACFB4C5C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hlinkClick r:id="rId14" action="ppaction://hlinksldjump"/>
            <a:extLst>
              <a:ext uri="{FF2B5EF4-FFF2-40B4-BE49-F238E27FC236}">
                <a16:creationId xmlns:a16="http://schemas.microsoft.com/office/drawing/2014/main" id="{566DC0C6-2E19-9CAB-DDBE-9F6477C3C83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hlinkClick r:id="rId16" action="ppaction://hlinksldjump"/>
            <a:extLst>
              <a:ext uri="{FF2B5EF4-FFF2-40B4-BE49-F238E27FC236}">
                <a16:creationId xmlns:a16="http://schemas.microsoft.com/office/drawing/2014/main" id="{138BF3BE-611F-DF61-AA8D-8EBA8290B46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hlinkClick r:id="rId18" action="ppaction://hlinksldjump"/>
            <a:extLst>
              <a:ext uri="{FF2B5EF4-FFF2-40B4-BE49-F238E27FC236}">
                <a16:creationId xmlns:a16="http://schemas.microsoft.com/office/drawing/2014/main" id="{D3042137-B395-BA29-DD78-21F2A4E94B2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A34A6093-35DB-96E8-CEA9-0EE021F14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hlinkClick r:id="rId21" action="ppaction://hlinksldjump"/>
            <a:extLst>
              <a:ext uri="{FF2B5EF4-FFF2-40B4-BE49-F238E27FC236}">
                <a16:creationId xmlns:a16="http://schemas.microsoft.com/office/drawing/2014/main" id="{6097B44B-37C3-56EC-AB13-92BFF7B72C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2" name="Rectangle 1">
            <a:extLst>
              <a:ext uri="{FF2B5EF4-FFF2-40B4-BE49-F238E27FC236}">
                <a16:creationId xmlns:a16="http://schemas.microsoft.com/office/drawing/2014/main" id="{5BDA0E65-B152-08B2-A363-0F0A791EBCBE}"/>
              </a:ext>
            </a:extLst>
          </p:cNvPr>
          <p:cNvSpPr/>
          <p:nvPr/>
        </p:nvSpPr>
        <p:spPr>
          <a:xfrm>
            <a:off x="0" y="6149788"/>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4482701-A252-479B-0B56-865147B2DDB2}"/>
              </a:ext>
            </a:extLst>
          </p:cNvPr>
          <p:cNvSpPr txBox="1"/>
          <p:nvPr/>
        </p:nvSpPr>
        <p:spPr>
          <a:xfrm>
            <a:off x="10166060" y="6287449"/>
            <a:ext cx="1908618" cy="461665"/>
          </a:xfrm>
          <a:prstGeom prst="rect">
            <a:avLst/>
          </a:prstGeom>
          <a:noFill/>
        </p:spPr>
        <p:txBody>
          <a:bodyPr wrap="square" rtlCol="0">
            <a:spAutoFit/>
          </a:bodyPr>
          <a:lstStyle/>
          <a:p>
            <a:pPr algn="r"/>
            <a:r>
              <a:rPr lang="en-US" sz="2400" b="1">
                <a:solidFill>
                  <a:schemeClr val="bg1">
                    <a:lumMod val="95000"/>
                  </a:schemeClr>
                </a:solidFill>
              </a:rPr>
              <a:t>9</a:t>
            </a:r>
            <a:endParaRPr lang="en-US">
              <a:solidFill>
                <a:schemeClr val="bg1">
                  <a:lumMod val="95000"/>
                </a:schemeClr>
              </a:solidFill>
            </a:endParaRPr>
          </a:p>
        </p:txBody>
      </p:sp>
      <p:sp>
        <p:nvSpPr>
          <p:cNvPr id="8" name="TextBox 7">
            <a:extLst>
              <a:ext uri="{FF2B5EF4-FFF2-40B4-BE49-F238E27FC236}">
                <a16:creationId xmlns:a16="http://schemas.microsoft.com/office/drawing/2014/main" id="{898AB500-D0E3-5A30-E548-E6FDDC995409}"/>
              </a:ext>
            </a:extLst>
          </p:cNvPr>
          <p:cNvSpPr txBox="1"/>
          <p:nvPr/>
        </p:nvSpPr>
        <p:spPr>
          <a:xfrm>
            <a:off x="119061" y="6333615"/>
            <a:ext cx="5727186" cy="369332"/>
          </a:xfrm>
          <a:prstGeom prst="rect">
            <a:avLst/>
          </a:prstGeom>
          <a:noFill/>
        </p:spPr>
        <p:txBody>
          <a:bodyPr wrap="square" rtlCol="0">
            <a:spAutoFit/>
          </a:bodyPr>
          <a:lstStyle/>
          <a:p>
            <a:r>
              <a:rPr lang="en-GB">
                <a:solidFill>
                  <a:schemeClr val="bg1">
                    <a:lumMod val="95000"/>
                  </a:schemeClr>
                </a:solidFill>
              </a:rPr>
              <a:t>GDPR Data analysis with Power BI</a:t>
            </a:r>
          </a:p>
        </p:txBody>
      </p:sp>
      <p:sp>
        <p:nvSpPr>
          <p:cNvPr id="10" name="TextBox 9">
            <a:extLst>
              <a:ext uri="{FF2B5EF4-FFF2-40B4-BE49-F238E27FC236}">
                <a16:creationId xmlns:a16="http://schemas.microsoft.com/office/drawing/2014/main" id="{52AF6B88-C145-6D71-7F84-1F462038D03D}"/>
              </a:ext>
            </a:extLst>
          </p:cNvPr>
          <p:cNvSpPr txBox="1"/>
          <p:nvPr/>
        </p:nvSpPr>
        <p:spPr>
          <a:xfrm>
            <a:off x="1073370" y="707450"/>
            <a:ext cx="7047075" cy="769441"/>
          </a:xfrm>
          <a:prstGeom prst="rect">
            <a:avLst/>
          </a:prstGeom>
          <a:noFill/>
        </p:spPr>
        <p:txBody>
          <a:bodyPr wrap="square" rtlCol="0">
            <a:spAutoFit/>
          </a:bodyPr>
          <a:lstStyle/>
          <a:p>
            <a:r>
              <a:rPr lang="en-US" sz="4400" b="1"/>
              <a:t>Final deliverables</a:t>
            </a:r>
          </a:p>
        </p:txBody>
      </p:sp>
      <p:pic>
        <p:nvPicPr>
          <p:cNvPr id="11" name="Picture 10" descr="Qr code">
            <a:extLst>
              <a:ext uri="{FF2B5EF4-FFF2-40B4-BE49-F238E27FC236}">
                <a16:creationId xmlns:a16="http://schemas.microsoft.com/office/drawing/2014/main" id="{54B0E354-FFDA-19E1-B703-BDD47D82E9F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055850" y="1674611"/>
            <a:ext cx="3146390" cy="3146390"/>
          </a:xfrm>
          <a:prstGeom prst="rect">
            <a:avLst/>
          </a:prstGeom>
        </p:spPr>
      </p:pic>
      <p:pic>
        <p:nvPicPr>
          <p:cNvPr id="13" name="Picture 12" descr="Qr code">
            <a:extLst>
              <a:ext uri="{FF2B5EF4-FFF2-40B4-BE49-F238E27FC236}">
                <a16:creationId xmlns:a16="http://schemas.microsoft.com/office/drawing/2014/main" id="{7F87E4C3-15ED-A4DC-DE2D-99FE0D0FB8F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99310" y="1716480"/>
            <a:ext cx="2892017" cy="3302988"/>
          </a:xfrm>
          <a:prstGeom prst="rect">
            <a:avLst/>
          </a:prstGeom>
        </p:spPr>
      </p:pic>
      <p:sp>
        <p:nvSpPr>
          <p:cNvPr id="15" name="Rectangle: Rounded Corners 14">
            <a:extLst>
              <a:ext uri="{FF2B5EF4-FFF2-40B4-BE49-F238E27FC236}">
                <a16:creationId xmlns:a16="http://schemas.microsoft.com/office/drawing/2014/main" id="{7CFB0E9A-B2A5-91AC-3119-7FF824001836}"/>
              </a:ext>
            </a:extLst>
          </p:cNvPr>
          <p:cNvSpPr/>
          <p:nvPr/>
        </p:nvSpPr>
        <p:spPr>
          <a:xfrm>
            <a:off x="1911901" y="1525794"/>
            <a:ext cx="3434288" cy="4406588"/>
          </a:xfrm>
          <a:prstGeom prst="roundRect">
            <a:avLst>
              <a:gd name="adj" fmla="val 5487"/>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7B71E70-19C7-402C-B167-0B9738AD0644}"/>
              </a:ext>
            </a:extLst>
          </p:cNvPr>
          <p:cNvSpPr/>
          <p:nvPr/>
        </p:nvSpPr>
        <p:spPr>
          <a:xfrm>
            <a:off x="6943166" y="1525794"/>
            <a:ext cx="3434288" cy="4406588"/>
          </a:xfrm>
          <a:prstGeom prst="roundRect">
            <a:avLst>
              <a:gd name="adj" fmla="val 5487"/>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E56AB6-E529-AF40-AB47-EB1FCF99904E}"/>
              </a:ext>
            </a:extLst>
          </p:cNvPr>
          <p:cNvSpPr txBox="1"/>
          <p:nvPr/>
        </p:nvSpPr>
        <p:spPr>
          <a:xfrm>
            <a:off x="2059341" y="5088378"/>
            <a:ext cx="3146390" cy="646331"/>
          </a:xfrm>
          <a:prstGeom prst="rect">
            <a:avLst/>
          </a:prstGeom>
          <a:noFill/>
        </p:spPr>
        <p:txBody>
          <a:bodyPr wrap="square" rtlCol="0">
            <a:spAutoFit/>
          </a:bodyPr>
          <a:lstStyle/>
          <a:p>
            <a:r>
              <a:rPr lang="en-US"/>
              <a:t>Shortened link for web version:</a:t>
            </a:r>
          </a:p>
          <a:p>
            <a:r>
              <a:rPr lang="en-US" b="1">
                <a:hlinkClick r:id="rId25"/>
              </a:rPr>
              <a:t>https://bit.ly/3JWgZi9</a:t>
            </a:r>
            <a:endParaRPr lang="en-US" b="1"/>
          </a:p>
        </p:txBody>
      </p:sp>
      <p:sp>
        <p:nvSpPr>
          <p:cNvPr id="21" name="TextBox 20">
            <a:extLst>
              <a:ext uri="{FF2B5EF4-FFF2-40B4-BE49-F238E27FC236}">
                <a16:creationId xmlns:a16="http://schemas.microsoft.com/office/drawing/2014/main" id="{7E3B0FF1-046C-19C2-4833-77091B753843}"/>
              </a:ext>
            </a:extLst>
          </p:cNvPr>
          <p:cNvSpPr txBox="1"/>
          <p:nvPr/>
        </p:nvSpPr>
        <p:spPr>
          <a:xfrm>
            <a:off x="7145233" y="5318442"/>
            <a:ext cx="3030154" cy="369332"/>
          </a:xfrm>
          <a:prstGeom prst="rect">
            <a:avLst/>
          </a:prstGeom>
          <a:noFill/>
        </p:spPr>
        <p:txBody>
          <a:bodyPr wrap="square" rtlCol="0">
            <a:spAutoFit/>
          </a:bodyPr>
          <a:lstStyle/>
          <a:p>
            <a:r>
              <a:rPr lang="en-US"/>
              <a:t>QR code for mobile dashboard</a:t>
            </a:r>
          </a:p>
        </p:txBody>
      </p:sp>
    </p:spTree>
    <p:extLst>
      <p:ext uri="{BB962C8B-B14F-4D97-AF65-F5344CB8AC3E}">
        <p14:creationId xmlns:p14="http://schemas.microsoft.com/office/powerpoint/2010/main" val="3104681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6445464" y="0"/>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hlinkClick r:id="rId2" action="ppaction://hlinksldjump"/>
            <a:extLst>
              <a:ext uri="{FF2B5EF4-FFF2-40B4-BE49-F238E27FC236}">
                <a16:creationId xmlns:a16="http://schemas.microsoft.com/office/drawing/2014/main" id="{F1CC0FA9-EC0D-A214-181F-6253FBD40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hlinkClick r:id="rId4" action="ppaction://hlinksldjump"/>
            <a:extLst>
              <a:ext uri="{FF2B5EF4-FFF2-40B4-BE49-F238E27FC236}">
                <a16:creationId xmlns:a16="http://schemas.microsoft.com/office/drawing/2014/main" id="{246906E7-9161-9D39-14D8-745AD507F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hlinkClick r:id="rId6" action="ppaction://hlinksldjump"/>
            <a:extLst>
              <a:ext uri="{FF2B5EF4-FFF2-40B4-BE49-F238E27FC236}">
                <a16:creationId xmlns:a16="http://schemas.microsoft.com/office/drawing/2014/main" id="{7576D514-5369-13C4-A025-69F21A91ED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hlinkClick r:id="rId8" action="ppaction://hlinksldjump"/>
            <a:extLst>
              <a:ext uri="{FF2B5EF4-FFF2-40B4-BE49-F238E27FC236}">
                <a16:creationId xmlns:a16="http://schemas.microsoft.com/office/drawing/2014/main" id="{78D40070-4145-DF05-6510-7FD7ADEEBA3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hlinkClick r:id="rId10" action="ppaction://hlinksldjump"/>
            <a:extLst>
              <a:ext uri="{FF2B5EF4-FFF2-40B4-BE49-F238E27FC236}">
                <a16:creationId xmlns:a16="http://schemas.microsoft.com/office/drawing/2014/main" id="{4A1E0B58-FDAD-828D-27A9-AD5336B5A6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hlinkClick r:id="rId12" action="ppaction://hlinksldjump"/>
            <a:extLst>
              <a:ext uri="{FF2B5EF4-FFF2-40B4-BE49-F238E27FC236}">
                <a16:creationId xmlns:a16="http://schemas.microsoft.com/office/drawing/2014/main" id="{2D5B96FF-8E7F-DC2D-EEB6-ACACFB4C5C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hlinkClick r:id="rId14" action="ppaction://hlinksldjump"/>
            <a:extLst>
              <a:ext uri="{FF2B5EF4-FFF2-40B4-BE49-F238E27FC236}">
                <a16:creationId xmlns:a16="http://schemas.microsoft.com/office/drawing/2014/main" id="{566DC0C6-2E19-9CAB-DDBE-9F6477C3C83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hlinkClick r:id="rId16" action="ppaction://hlinksldjump"/>
            <a:extLst>
              <a:ext uri="{FF2B5EF4-FFF2-40B4-BE49-F238E27FC236}">
                <a16:creationId xmlns:a16="http://schemas.microsoft.com/office/drawing/2014/main" id="{138BF3BE-611F-DF61-AA8D-8EBA8290B46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hlinkClick r:id="rId18" action="ppaction://hlinksldjump"/>
            <a:extLst>
              <a:ext uri="{FF2B5EF4-FFF2-40B4-BE49-F238E27FC236}">
                <a16:creationId xmlns:a16="http://schemas.microsoft.com/office/drawing/2014/main" id="{D3042137-B395-BA29-DD78-21F2A4E94B2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A34A6093-35DB-96E8-CEA9-0EE021F14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hlinkClick r:id="rId21" action="ppaction://hlinksldjump"/>
            <a:extLst>
              <a:ext uri="{FF2B5EF4-FFF2-40B4-BE49-F238E27FC236}">
                <a16:creationId xmlns:a16="http://schemas.microsoft.com/office/drawing/2014/main" id="{6097B44B-37C3-56EC-AB13-92BFF7B72C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2" name="Rectangle 1">
            <a:extLst>
              <a:ext uri="{FF2B5EF4-FFF2-40B4-BE49-F238E27FC236}">
                <a16:creationId xmlns:a16="http://schemas.microsoft.com/office/drawing/2014/main" id="{5BDA0E65-B152-08B2-A363-0F0A791EBCBE}"/>
              </a:ext>
            </a:extLst>
          </p:cNvPr>
          <p:cNvSpPr/>
          <p:nvPr/>
        </p:nvSpPr>
        <p:spPr>
          <a:xfrm>
            <a:off x="0" y="6149788"/>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4482701-A252-479B-0B56-865147B2DDB2}"/>
              </a:ext>
            </a:extLst>
          </p:cNvPr>
          <p:cNvSpPr txBox="1"/>
          <p:nvPr/>
        </p:nvSpPr>
        <p:spPr>
          <a:xfrm>
            <a:off x="10166060" y="6287449"/>
            <a:ext cx="1908618" cy="461665"/>
          </a:xfrm>
          <a:prstGeom prst="rect">
            <a:avLst/>
          </a:prstGeom>
          <a:noFill/>
        </p:spPr>
        <p:txBody>
          <a:bodyPr wrap="square" rtlCol="0">
            <a:spAutoFit/>
          </a:bodyPr>
          <a:lstStyle/>
          <a:p>
            <a:pPr algn="r"/>
            <a:r>
              <a:rPr lang="en-US" sz="2400" b="1">
                <a:solidFill>
                  <a:schemeClr val="bg1">
                    <a:lumMod val="95000"/>
                  </a:schemeClr>
                </a:solidFill>
              </a:rPr>
              <a:t>10</a:t>
            </a:r>
            <a:endParaRPr lang="en-US">
              <a:solidFill>
                <a:schemeClr val="bg1">
                  <a:lumMod val="95000"/>
                </a:schemeClr>
              </a:solidFill>
            </a:endParaRPr>
          </a:p>
        </p:txBody>
      </p:sp>
      <p:sp>
        <p:nvSpPr>
          <p:cNvPr id="8" name="TextBox 7">
            <a:extLst>
              <a:ext uri="{FF2B5EF4-FFF2-40B4-BE49-F238E27FC236}">
                <a16:creationId xmlns:a16="http://schemas.microsoft.com/office/drawing/2014/main" id="{898AB500-D0E3-5A30-E548-E6FDDC995409}"/>
              </a:ext>
            </a:extLst>
          </p:cNvPr>
          <p:cNvSpPr txBox="1"/>
          <p:nvPr/>
        </p:nvSpPr>
        <p:spPr>
          <a:xfrm>
            <a:off x="119061" y="6333615"/>
            <a:ext cx="5727186" cy="369332"/>
          </a:xfrm>
          <a:prstGeom prst="rect">
            <a:avLst/>
          </a:prstGeom>
          <a:noFill/>
        </p:spPr>
        <p:txBody>
          <a:bodyPr wrap="square" rtlCol="0">
            <a:spAutoFit/>
          </a:bodyPr>
          <a:lstStyle/>
          <a:p>
            <a:r>
              <a:rPr lang="en-GB">
                <a:solidFill>
                  <a:schemeClr val="bg1">
                    <a:lumMod val="95000"/>
                  </a:schemeClr>
                </a:solidFill>
              </a:rPr>
              <a:t>GDPR Data analysis with Power BI</a:t>
            </a:r>
          </a:p>
        </p:txBody>
      </p:sp>
      <p:sp>
        <p:nvSpPr>
          <p:cNvPr id="10" name="TextBox 9">
            <a:extLst>
              <a:ext uri="{FF2B5EF4-FFF2-40B4-BE49-F238E27FC236}">
                <a16:creationId xmlns:a16="http://schemas.microsoft.com/office/drawing/2014/main" id="{52AF6B88-C145-6D71-7F84-1F462038D03D}"/>
              </a:ext>
            </a:extLst>
          </p:cNvPr>
          <p:cNvSpPr txBox="1"/>
          <p:nvPr/>
        </p:nvSpPr>
        <p:spPr>
          <a:xfrm>
            <a:off x="1073370" y="707450"/>
            <a:ext cx="7047075" cy="769441"/>
          </a:xfrm>
          <a:prstGeom prst="rect">
            <a:avLst/>
          </a:prstGeom>
          <a:noFill/>
        </p:spPr>
        <p:txBody>
          <a:bodyPr wrap="square" rtlCol="0">
            <a:spAutoFit/>
          </a:bodyPr>
          <a:lstStyle/>
          <a:p>
            <a:r>
              <a:rPr lang="en-US" sz="4400" b="1"/>
              <a:t>Final deliverables</a:t>
            </a:r>
          </a:p>
        </p:txBody>
      </p:sp>
      <p:pic>
        <p:nvPicPr>
          <p:cNvPr id="6" name="Picture" title="This slide contains the following visuals: Button - Home ,Button - Violation ,Button - Fine ,Button - Country ,Button - Info ,Dashboard Name ,Top bar ,Text - violation ,Shape - top banner ,Card - cases ,Card - organizations ,Card - fine ,Card - articles ,shape ,Button - Further info ,Text box - Further info ,Shape - Further info ,Button - Violation Analysis ,textbox ,Shape - Violation Analysis ,Button - Country Details ,Text box - Country Details ,Shape - Country Details ,Button - Fine Analysis ,textbox ,Shape - Fine Analysis. Please refer to the notes on this slide for details">
            <a:hlinkClick r:id="rId23"/>
            <a:extLst>
              <a:ext uri="{FF2B5EF4-FFF2-40B4-BE49-F238E27FC236}">
                <a16:creationId xmlns:a16="http://schemas.microsoft.com/office/drawing/2014/main" id="{F9B0D2D6-083F-9D0E-ED5B-201E84AC2DBE}"/>
              </a:ext>
            </a:extLst>
          </p:cNvPr>
          <p:cNvPicPr>
            <a:picLocks noChangeAspect="1"/>
          </p:cNvPicPr>
          <p:nvPr/>
        </p:nvPicPr>
        <p:blipFill>
          <a:blip r:embed="rId24"/>
          <a:stretch>
            <a:fillRect/>
          </a:stretch>
        </p:blipFill>
        <p:spPr>
          <a:xfrm>
            <a:off x="1654578" y="1688327"/>
            <a:ext cx="6472626" cy="3692782"/>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819F7D95-2357-09B8-3411-EC378480E81E}"/>
              </a:ext>
            </a:extLst>
          </p:cNvPr>
          <p:cNvPicPr>
            <a:picLocks noChangeAspect="1"/>
          </p:cNvPicPr>
          <p:nvPr/>
        </p:nvPicPr>
        <p:blipFill>
          <a:blip r:embed="rId25"/>
          <a:stretch>
            <a:fillRect/>
          </a:stretch>
        </p:blipFill>
        <p:spPr>
          <a:xfrm>
            <a:off x="8692710" y="1637886"/>
            <a:ext cx="2332140" cy="3974641"/>
          </a:xfrm>
          <a:prstGeom prst="rect">
            <a:avLst/>
          </a:prstGeom>
        </p:spPr>
      </p:pic>
      <p:sp>
        <p:nvSpPr>
          <p:cNvPr id="13" name="TextBox 12">
            <a:extLst>
              <a:ext uri="{FF2B5EF4-FFF2-40B4-BE49-F238E27FC236}">
                <a16:creationId xmlns:a16="http://schemas.microsoft.com/office/drawing/2014/main" id="{4F230020-B5C3-99B3-548D-B97AFE001036}"/>
              </a:ext>
            </a:extLst>
          </p:cNvPr>
          <p:cNvSpPr txBox="1"/>
          <p:nvPr/>
        </p:nvSpPr>
        <p:spPr>
          <a:xfrm>
            <a:off x="4330568" y="5612527"/>
            <a:ext cx="1368104" cy="369332"/>
          </a:xfrm>
          <a:prstGeom prst="rect">
            <a:avLst/>
          </a:prstGeom>
          <a:noFill/>
        </p:spPr>
        <p:txBody>
          <a:bodyPr wrap="square" rtlCol="0">
            <a:spAutoFit/>
          </a:bodyPr>
          <a:lstStyle/>
          <a:p>
            <a:r>
              <a:rPr lang="en-US"/>
              <a:t>Web version</a:t>
            </a:r>
          </a:p>
        </p:txBody>
      </p:sp>
      <p:sp>
        <p:nvSpPr>
          <p:cNvPr id="15" name="TextBox 14">
            <a:extLst>
              <a:ext uri="{FF2B5EF4-FFF2-40B4-BE49-F238E27FC236}">
                <a16:creationId xmlns:a16="http://schemas.microsoft.com/office/drawing/2014/main" id="{06BB8DFC-B7FD-721E-9C51-674D3DFC2F29}"/>
              </a:ext>
            </a:extLst>
          </p:cNvPr>
          <p:cNvSpPr txBox="1"/>
          <p:nvPr/>
        </p:nvSpPr>
        <p:spPr>
          <a:xfrm>
            <a:off x="9065235" y="5612527"/>
            <a:ext cx="1575871" cy="369332"/>
          </a:xfrm>
          <a:prstGeom prst="rect">
            <a:avLst/>
          </a:prstGeom>
          <a:noFill/>
        </p:spPr>
        <p:txBody>
          <a:bodyPr wrap="square" rtlCol="0">
            <a:spAutoFit/>
          </a:bodyPr>
          <a:lstStyle/>
          <a:p>
            <a:r>
              <a:rPr lang="en-US"/>
              <a:t>Mobile version</a:t>
            </a:r>
          </a:p>
        </p:txBody>
      </p:sp>
    </p:spTree>
    <p:extLst>
      <p:ext uri="{BB962C8B-B14F-4D97-AF65-F5344CB8AC3E}">
        <p14:creationId xmlns:p14="http://schemas.microsoft.com/office/powerpoint/2010/main" val="3598871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a:extLst>
              <a:ext uri="{FF2B5EF4-FFF2-40B4-BE49-F238E27FC236}">
                <a16:creationId xmlns:a16="http://schemas.microsoft.com/office/drawing/2014/main" id="{D799EE6C-B8C2-8A3F-FD88-20C61E1CDC39}"/>
              </a:ext>
            </a:extLst>
          </p:cNvPr>
          <p:cNvGraphicFramePr>
            <a:graphicFrameLocks noChangeAspect="1"/>
          </p:cNvGraphicFramePr>
          <p:nvPr>
            <p:extLst>
              <p:ext uri="{D42A27DB-BD31-4B8C-83A1-F6EECF244321}">
                <p14:modId xmlns:p14="http://schemas.microsoft.com/office/powerpoint/2010/main" val="4020141818"/>
              </p:ext>
            </p:extLst>
          </p:nvPr>
        </p:nvGraphicFramePr>
        <p:xfrm>
          <a:off x="7947861" y="4860219"/>
          <a:ext cx="3989315" cy="1318344"/>
        </p:xfrm>
        <a:graphic>
          <a:graphicData uri="http://schemas.openxmlformats.org/presentationml/2006/ole">
            <mc:AlternateContent xmlns:mc="http://schemas.openxmlformats.org/markup-compatibility/2006">
              <mc:Choice xmlns:v="urn:schemas-microsoft-com:vml" Requires="v">
                <p:oleObj name="Bitmap Image" r:id="rId2" imgW="27089280" imgH="8953560" progId="PBrush">
                  <p:embed/>
                </p:oleObj>
              </mc:Choice>
              <mc:Fallback>
                <p:oleObj name="Bitmap Image" r:id="rId2" imgW="27089280" imgH="8953560" progId="PBrush">
                  <p:embed/>
                  <p:pic>
                    <p:nvPicPr>
                      <p:cNvPr id="13" name="Object 12">
                        <a:extLst>
                          <a:ext uri="{FF2B5EF4-FFF2-40B4-BE49-F238E27FC236}">
                            <a16:creationId xmlns:a16="http://schemas.microsoft.com/office/drawing/2014/main" id="{D799EE6C-B8C2-8A3F-FD88-20C61E1CDC39}"/>
                          </a:ext>
                        </a:extLst>
                      </p:cNvPr>
                      <p:cNvPicPr/>
                      <p:nvPr/>
                    </p:nvPicPr>
                    <p:blipFill>
                      <a:blip r:embed="rId3"/>
                      <a:stretch>
                        <a:fillRect/>
                      </a:stretch>
                    </p:blipFill>
                    <p:spPr>
                      <a:xfrm>
                        <a:off x="7947861" y="4860219"/>
                        <a:ext cx="3989315" cy="1318344"/>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7159362" y="-381"/>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hlinkClick r:id="rId4" action="ppaction://hlinksldjump"/>
            <a:extLst>
              <a:ext uri="{FF2B5EF4-FFF2-40B4-BE49-F238E27FC236}">
                <a16:creationId xmlns:a16="http://schemas.microsoft.com/office/drawing/2014/main" id="{F1CC0FA9-EC0D-A214-181F-6253FBD40D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hlinkClick r:id="rId6" action="ppaction://hlinksldjump"/>
            <a:extLst>
              <a:ext uri="{FF2B5EF4-FFF2-40B4-BE49-F238E27FC236}">
                <a16:creationId xmlns:a16="http://schemas.microsoft.com/office/drawing/2014/main" id="{246906E7-9161-9D39-14D8-745AD507F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hlinkClick r:id="rId8" action="ppaction://hlinksldjump"/>
            <a:extLst>
              <a:ext uri="{FF2B5EF4-FFF2-40B4-BE49-F238E27FC236}">
                <a16:creationId xmlns:a16="http://schemas.microsoft.com/office/drawing/2014/main" id="{7576D514-5369-13C4-A025-69F21A91ED8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hlinkClick r:id="rId10" action="ppaction://hlinksldjump"/>
            <a:extLst>
              <a:ext uri="{FF2B5EF4-FFF2-40B4-BE49-F238E27FC236}">
                <a16:creationId xmlns:a16="http://schemas.microsoft.com/office/drawing/2014/main" id="{78D40070-4145-DF05-6510-7FD7ADEEBA3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hlinkClick r:id="rId12" action="ppaction://hlinksldjump"/>
            <a:extLst>
              <a:ext uri="{FF2B5EF4-FFF2-40B4-BE49-F238E27FC236}">
                <a16:creationId xmlns:a16="http://schemas.microsoft.com/office/drawing/2014/main" id="{4A1E0B58-FDAD-828D-27A9-AD5336B5A65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hlinkClick r:id="rId14" action="ppaction://hlinksldjump"/>
            <a:extLst>
              <a:ext uri="{FF2B5EF4-FFF2-40B4-BE49-F238E27FC236}">
                <a16:creationId xmlns:a16="http://schemas.microsoft.com/office/drawing/2014/main" id="{2D5B96FF-8E7F-DC2D-EEB6-ACACFB4C5C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hlinkClick r:id="rId16" action="ppaction://hlinksldjump"/>
            <a:extLst>
              <a:ext uri="{FF2B5EF4-FFF2-40B4-BE49-F238E27FC236}">
                <a16:creationId xmlns:a16="http://schemas.microsoft.com/office/drawing/2014/main" id="{566DC0C6-2E19-9CAB-DDBE-9F6477C3C8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hlinkClick r:id="rId18" action="ppaction://hlinksldjump"/>
            <a:extLst>
              <a:ext uri="{FF2B5EF4-FFF2-40B4-BE49-F238E27FC236}">
                <a16:creationId xmlns:a16="http://schemas.microsoft.com/office/drawing/2014/main" id="{138BF3BE-611F-DF61-AA8D-8EBA8290B46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hlinkClick r:id="rId20" action="ppaction://hlinksldjump"/>
            <a:extLst>
              <a:ext uri="{FF2B5EF4-FFF2-40B4-BE49-F238E27FC236}">
                <a16:creationId xmlns:a16="http://schemas.microsoft.com/office/drawing/2014/main" id="{D3042137-B395-BA29-DD78-21F2A4E94B2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hlinkClick r:id="rId22" action="ppaction://hlinksldjump"/>
            <a:extLst>
              <a:ext uri="{FF2B5EF4-FFF2-40B4-BE49-F238E27FC236}">
                <a16:creationId xmlns:a16="http://schemas.microsoft.com/office/drawing/2014/main" id="{A34A6093-35DB-96E8-CEA9-0EE021F1411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6097B44B-37C3-56EC-AB13-92BFF7B72C6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2" name="Rectangle 1">
            <a:extLst>
              <a:ext uri="{FF2B5EF4-FFF2-40B4-BE49-F238E27FC236}">
                <a16:creationId xmlns:a16="http://schemas.microsoft.com/office/drawing/2014/main" id="{BF9B5B97-8783-6733-E4F7-37CF0CDF4633}"/>
              </a:ext>
            </a:extLst>
          </p:cNvPr>
          <p:cNvSpPr/>
          <p:nvPr/>
        </p:nvSpPr>
        <p:spPr>
          <a:xfrm>
            <a:off x="0" y="6149788"/>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15460BE-7DB3-AD26-4DD7-89435409BB76}"/>
              </a:ext>
            </a:extLst>
          </p:cNvPr>
          <p:cNvSpPr txBox="1"/>
          <p:nvPr/>
        </p:nvSpPr>
        <p:spPr>
          <a:xfrm>
            <a:off x="10166060" y="6287449"/>
            <a:ext cx="1908618" cy="461665"/>
          </a:xfrm>
          <a:prstGeom prst="rect">
            <a:avLst/>
          </a:prstGeom>
          <a:noFill/>
        </p:spPr>
        <p:txBody>
          <a:bodyPr wrap="square" rtlCol="0">
            <a:spAutoFit/>
          </a:bodyPr>
          <a:lstStyle/>
          <a:p>
            <a:pPr algn="r"/>
            <a:r>
              <a:rPr lang="en-US" sz="2400" b="1">
                <a:solidFill>
                  <a:schemeClr val="bg1">
                    <a:lumMod val="95000"/>
                  </a:schemeClr>
                </a:solidFill>
              </a:rPr>
              <a:t>11</a:t>
            </a:r>
            <a:endParaRPr lang="en-US">
              <a:solidFill>
                <a:schemeClr val="bg1">
                  <a:lumMod val="95000"/>
                </a:schemeClr>
              </a:solidFill>
            </a:endParaRPr>
          </a:p>
        </p:txBody>
      </p:sp>
      <p:sp>
        <p:nvSpPr>
          <p:cNvPr id="8" name="TextBox 7">
            <a:extLst>
              <a:ext uri="{FF2B5EF4-FFF2-40B4-BE49-F238E27FC236}">
                <a16:creationId xmlns:a16="http://schemas.microsoft.com/office/drawing/2014/main" id="{B13A86FC-7158-F854-1ACA-FD1E6C790435}"/>
              </a:ext>
            </a:extLst>
          </p:cNvPr>
          <p:cNvSpPr txBox="1"/>
          <p:nvPr/>
        </p:nvSpPr>
        <p:spPr>
          <a:xfrm>
            <a:off x="119061" y="6333615"/>
            <a:ext cx="5727186" cy="369332"/>
          </a:xfrm>
          <a:prstGeom prst="rect">
            <a:avLst/>
          </a:prstGeom>
          <a:noFill/>
        </p:spPr>
        <p:txBody>
          <a:bodyPr wrap="square" rtlCol="0">
            <a:spAutoFit/>
          </a:bodyPr>
          <a:lstStyle/>
          <a:p>
            <a:r>
              <a:rPr lang="en-GB">
                <a:solidFill>
                  <a:schemeClr val="bg1">
                    <a:lumMod val="95000"/>
                  </a:schemeClr>
                </a:solidFill>
              </a:rPr>
              <a:t>GDPR Data analysis with Power BI</a:t>
            </a:r>
          </a:p>
        </p:txBody>
      </p:sp>
      <p:sp>
        <p:nvSpPr>
          <p:cNvPr id="10" name="TextBox 9">
            <a:extLst>
              <a:ext uri="{FF2B5EF4-FFF2-40B4-BE49-F238E27FC236}">
                <a16:creationId xmlns:a16="http://schemas.microsoft.com/office/drawing/2014/main" id="{60CFE0C0-F3EF-423A-D768-B7849AB12590}"/>
              </a:ext>
            </a:extLst>
          </p:cNvPr>
          <p:cNvSpPr txBox="1"/>
          <p:nvPr/>
        </p:nvSpPr>
        <p:spPr>
          <a:xfrm>
            <a:off x="1073370" y="707450"/>
            <a:ext cx="7047075" cy="707886"/>
          </a:xfrm>
          <a:prstGeom prst="rect">
            <a:avLst/>
          </a:prstGeom>
          <a:noFill/>
        </p:spPr>
        <p:txBody>
          <a:bodyPr wrap="square" rtlCol="0">
            <a:spAutoFit/>
          </a:bodyPr>
          <a:lstStyle/>
          <a:p>
            <a:r>
              <a:rPr lang="en-US" sz="4000" b="1"/>
              <a:t>Executive summary</a:t>
            </a:r>
            <a:endParaRPr lang="en-US" sz="5400" b="1"/>
          </a:p>
        </p:txBody>
      </p:sp>
      <p:sp>
        <p:nvSpPr>
          <p:cNvPr id="11" name="TextBox 10">
            <a:extLst>
              <a:ext uri="{FF2B5EF4-FFF2-40B4-BE49-F238E27FC236}">
                <a16:creationId xmlns:a16="http://schemas.microsoft.com/office/drawing/2014/main" id="{6343BA4E-1072-DF45-DDDB-8D51B09AC619}"/>
              </a:ext>
            </a:extLst>
          </p:cNvPr>
          <p:cNvSpPr txBox="1"/>
          <p:nvPr/>
        </p:nvSpPr>
        <p:spPr>
          <a:xfrm>
            <a:off x="1073370" y="1414743"/>
            <a:ext cx="7047075" cy="4524315"/>
          </a:xfrm>
          <a:prstGeom prst="rect">
            <a:avLst/>
          </a:prstGeom>
          <a:noFill/>
        </p:spPr>
        <p:txBody>
          <a:bodyPr wrap="square" rtlCol="0">
            <a:spAutoFit/>
          </a:bodyPr>
          <a:lstStyle/>
          <a:p>
            <a:pPr algn="just"/>
            <a:r>
              <a:rPr lang="en-GB" sz="2400" b="1">
                <a:solidFill>
                  <a:schemeClr val="accent1"/>
                </a:solidFill>
              </a:rPr>
              <a:t>Objectives</a:t>
            </a:r>
          </a:p>
          <a:p>
            <a:pPr marL="342900" indent="-342900" algn="just">
              <a:buFont typeface="Arial" panose="020B0604020202020204" pitchFamily="34" charset="0"/>
              <a:buChar char="•"/>
            </a:pPr>
            <a:r>
              <a:rPr lang="en-GB" sz="2400"/>
              <a:t>Analyze GDPR data to understand the violating and fining patterns</a:t>
            </a:r>
            <a:endParaRPr lang="en-GB" sz="2400" b="1"/>
          </a:p>
          <a:p>
            <a:pPr marL="342900" indent="-342900" algn="just">
              <a:buFont typeface="Arial" panose="020B0604020202020204" pitchFamily="34" charset="0"/>
              <a:buChar char="•"/>
            </a:pPr>
            <a:r>
              <a:rPr lang="en-GB" sz="2400"/>
              <a:t>Importing, cleaning, transforming, visualizing and carrying out simple data analysis</a:t>
            </a:r>
            <a:endParaRPr lang="en-GB" sz="2400" b="1"/>
          </a:p>
          <a:p>
            <a:pPr marL="342900" indent="-342900" algn="just">
              <a:buFont typeface="Arial" panose="020B0604020202020204" pitchFamily="34" charset="0"/>
              <a:buChar char="•"/>
            </a:pPr>
            <a:r>
              <a:rPr lang="en-GB" sz="2400"/>
              <a:t>Generate a dashboard for exploration using Power BI</a:t>
            </a:r>
            <a:endParaRPr lang="en-GB" sz="2400" b="1"/>
          </a:p>
          <a:p>
            <a:pPr algn="just"/>
            <a:endParaRPr lang="en-GB" sz="2400" b="1">
              <a:solidFill>
                <a:schemeClr val="accent1"/>
              </a:solidFill>
            </a:endParaRPr>
          </a:p>
          <a:p>
            <a:pPr algn="just"/>
            <a:r>
              <a:rPr lang="en-GB" sz="2400" b="1">
                <a:solidFill>
                  <a:schemeClr val="accent1"/>
                </a:solidFill>
              </a:rPr>
              <a:t>Results</a:t>
            </a:r>
          </a:p>
          <a:p>
            <a:pPr marL="342900" indent="-342900" algn="just">
              <a:buFont typeface="Arial" panose="020B0604020202020204" pitchFamily="34" charset="0"/>
              <a:buChar char="•"/>
            </a:pPr>
            <a:r>
              <a:rPr lang="en-GB" sz="2400"/>
              <a:t>A dashboard in Power BI that is functional on both big screen and mobile</a:t>
            </a:r>
          </a:p>
          <a:p>
            <a:pPr marL="342900" indent="-342900" algn="just">
              <a:buFont typeface="Arial" panose="020B0604020202020204" pitchFamily="34" charset="0"/>
              <a:buChar char="•"/>
            </a:pPr>
            <a:r>
              <a:rPr lang="en-GB" sz="2400"/>
              <a:t>Facilitate and encourage user engagement</a:t>
            </a:r>
          </a:p>
        </p:txBody>
      </p:sp>
    </p:spTree>
    <p:extLst>
      <p:ext uri="{BB962C8B-B14F-4D97-AF65-F5344CB8AC3E}">
        <p14:creationId xmlns:p14="http://schemas.microsoft.com/office/powerpoint/2010/main" val="2447238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720945" y="-381"/>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hlinkClick r:id="rId2" action="ppaction://hlinksldjump"/>
            <a:extLst>
              <a:ext uri="{FF2B5EF4-FFF2-40B4-BE49-F238E27FC236}">
                <a16:creationId xmlns:a16="http://schemas.microsoft.com/office/drawing/2014/main" id="{F1CC0FA9-EC0D-A214-181F-6253FBD40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246906E7-9161-9D39-14D8-745AD507F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hlinkClick r:id="rId5" action="ppaction://hlinksldjump"/>
            <a:extLst>
              <a:ext uri="{FF2B5EF4-FFF2-40B4-BE49-F238E27FC236}">
                <a16:creationId xmlns:a16="http://schemas.microsoft.com/office/drawing/2014/main" id="{7576D514-5369-13C4-A025-69F21A91ED8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hlinkClick r:id="rId7" action="ppaction://hlinksldjump"/>
            <a:extLst>
              <a:ext uri="{FF2B5EF4-FFF2-40B4-BE49-F238E27FC236}">
                <a16:creationId xmlns:a16="http://schemas.microsoft.com/office/drawing/2014/main" id="{78D40070-4145-DF05-6510-7FD7ADEEBA3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hlinkClick r:id="rId9" action="ppaction://hlinksldjump"/>
            <a:extLst>
              <a:ext uri="{FF2B5EF4-FFF2-40B4-BE49-F238E27FC236}">
                <a16:creationId xmlns:a16="http://schemas.microsoft.com/office/drawing/2014/main" id="{4A1E0B58-FDAD-828D-27A9-AD5336B5A6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hlinkClick r:id="rId11" action="ppaction://hlinksldjump"/>
            <a:extLst>
              <a:ext uri="{FF2B5EF4-FFF2-40B4-BE49-F238E27FC236}">
                <a16:creationId xmlns:a16="http://schemas.microsoft.com/office/drawing/2014/main" id="{2D5B96FF-8E7F-DC2D-EEB6-ACACFB4C5C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hlinkClick r:id="rId13" action="ppaction://hlinksldjump"/>
            <a:extLst>
              <a:ext uri="{FF2B5EF4-FFF2-40B4-BE49-F238E27FC236}">
                <a16:creationId xmlns:a16="http://schemas.microsoft.com/office/drawing/2014/main" id="{566DC0C6-2E19-9CAB-DDBE-9F6477C3C8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hlinkClick r:id="rId15" action="ppaction://hlinksldjump"/>
            <a:extLst>
              <a:ext uri="{FF2B5EF4-FFF2-40B4-BE49-F238E27FC236}">
                <a16:creationId xmlns:a16="http://schemas.microsoft.com/office/drawing/2014/main" id="{138BF3BE-611F-DF61-AA8D-8EBA8290B46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hlinkClick r:id="rId17" action="ppaction://hlinksldjump"/>
            <a:extLst>
              <a:ext uri="{FF2B5EF4-FFF2-40B4-BE49-F238E27FC236}">
                <a16:creationId xmlns:a16="http://schemas.microsoft.com/office/drawing/2014/main" id="{D3042137-B395-BA29-DD78-21F2A4E94B2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hlinkClick r:id="rId19" action="ppaction://hlinksldjump"/>
            <a:extLst>
              <a:ext uri="{FF2B5EF4-FFF2-40B4-BE49-F238E27FC236}">
                <a16:creationId xmlns:a16="http://schemas.microsoft.com/office/drawing/2014/main" id="{A34A6093-35DB-96E8-CEA9-0EE021F14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hlinkClick r:id="rId21" action="ppaction://hlinksldjump"/>
            <a:extLst>
              <a:ext uri="{FF2B5EF4-FFF2-40B4-BE49-F238E27FC236}">
                <a16:creationId xmlns:a16="http://schemas.microsoft.com/office/drawing/2014/main" id="{6097B44B-37C3-56EC-AB13-92BFF7B72C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3" name="TextBox 2">
            <a:extLst>
              <a:ext uri="{FF2B5EF4-FFF2-40B4-BE49-F238E27FC236}">
                <a16:creationId xmlns:a16="http://schemas.microsoft.com/office/drawing/2014/main" id="{60CDE073-E51B-7E52-CCAC-F2D3A8AF957F}"/>
              </a:ext>
            </a:extLst>
          </p:cNvPr>
          <p:cNvSpPr txBox="1"/>
          <p:nvPr/>
        </p:nvSpPr>
        <p:spPr>
          <a:xfrm>
            <a:off x="1073370" y="707450"/>
            <a:ext cx="7047075" cy="707886"/>
          </a:xfrm>
          <a:prstGeom prst="rect">
            <a:avLst/>
          </a:prstGeom>
          <a:noFill/>
        </p:spPr>
        <p:txBody>
          <a:bodyPr wrap="square" rtlCol="0">
            <a:spAutoFit/>
          </a:bodyPr>
          <a:lstStyle/>
          <a:p>
            <a:r>
              <a:rPr lang="en-US" sz="4000" b="1"/>
              <a:t>Contents</a:t>
            </a:r>
          </a:p>
        </p:txBody>
      </p:sp>
      <p:grpSp>
        <p:nvGrpSpPr>
          <p:cNvPr id="40" name="Group 39">
            <a:extLst>
              <a:ext uri="{FF2B5EF4-FFF2-40B4-BE49-F238E27FC236}">
                <a16:creationId xmlns:a16="http://schemas.microsoft.com/office/drawing/2014/main" id="{E91760B6-F608-CEB4-C8D0-CAF6A5DD48B8}"/>
              </a:ext>
            </a:extLst>
          </p:cNvPr>
          <p:cNvGrpSpPr/>
          <p:nvPr/>
        </p:nvGrpSpPr>
        <p:grpSpPr>
          <a:xfrm>
            <a:off x="1909231" y="1601705"/>
            <a:ext cx="8711277" cy="461665"/>
            <a:chOff x="1909231" y="1601705"/>
            <a:chExt cx="8711277" cy="461665"/>
          </a:xfrm>
        </p:grpSpPr>
        <p:pic>
          <p:nvPicPr>
            <p:cNvPr id="8" name="Picture 7" descr="Shape&#10;&#10;Description automatically generated with low confidence">
              <a:hlinkClick r:id="rId7" action="ppaction://hlinksldjump"/>
              <a:extLst>
                <a:ext uri="{FF2B5EF4-FFF2-40B4-BE49-F238E27FC236}">
                  <a16:creationId xmlns:a16="http://schemas.microsoft.com/office/drawing/2014/main" id="{F9197E0B-5396-C861-47A3-3C078D54CE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9231" y="1649658"/>
              <a:ext cx="365760" cy="365760"/>
            </a:xfrm>
            <a:prstGeom prst="rect">
              <a:avLst/>
            </a:prstGeom>
          </p:spPr>
        </p:pic>
        <p:sp>
          <p:nvSpPr>
            <p:cNvPr id="23" name="TextBox 22">
              <a:extLst>
                <a:ext uri="{FF2B5EF4-FFF2-40B4-BE49-F238E27FC236}">
                  <a16:creationId xmlns:a16="http://schemas.microsoft.com/office/drawing/2014/main" id="{8A2AA242-18FB-02A9-865A-BA75BB8C62EA}"/>
                </a:ext>
              </a:extLst>
            </p:cNvPr>
            <p:cNvSpPr txBox="1"/>
            <p:nvPr/>
          </p:nvSpPr>
          <p:spPr>
            <a:xfrm>
              <a:off x="2499781" y="1601705"/>
              <a:ext cx="8120727" cy="461665"/>
            </a:xfrm>
            <a:prstGeom prst="rect">
              <a:avLst/>
            </a:prstGeom>
            <a:noFill/>
          </p:spPr>
          <p:txBody>
            <a:bodyPr wrap="square" rtlCol="0">
              <a:spAutoFit/>
            </a:bodyPr>
            <a:lstStyle/>
            <a:p>
              <a:r>
                <a:rPr lang="en-US" sz="2400"/>
                <a:t>Case description</a:t>
              </a:r>
            </a:p>
          </p:txBody>
        </p:sp>
      </p:grpSp>
      <p:grpSp>
        <p:nvGrpSpPr>
          <p:cNvPr id="41" name="Group 40">
            <a:extLst>
              <a:ext uri="{FF2B5EF4-FFF2-40B4-BE49-F238E27FC236}">
                <a16:creationId xmlns:a16="http://schemas.microsoft.com/office/drawing/2014/main" id="{F3BE7C73-0064-6EF9-ADEC-E062DAB399E6}"/>
              </a:ext>
            </a:extLst>
          </p:cNvPr>
          <p:cNvGrpSpPr/>
          <p:nvPr/>
        </p:nvGrpSpPr>
        <p:grpSpPr>
          <a:xfrm>
            <a:off x="1909231" y="2094730"/>
            <a:ext cx="8711277" cy="461665"/>
            <a:chOff x="1909231" y="2094730"/>
            <a:chExt cx="8711277" cy="461665"/>
          </a:xfrm>
        </p:grpSpPr>
        <p:pic>
          <p:nvPicPr>
            <p:cNvPr id="6" name="Picture 5" descr="Shape&#10;&#10;Description automatically generated with low confidence">
              <a:hlinkClick r:id="rId5" action="ppaction://hlinksldjump"/>
              <a:extLst>
                <a:ext uri="{FF2B5EF4-FFF2-40B4-BE49-F238E27FC236}">
                  <a16:creationId xmlns:a16="http://schemas.microsoft.com/office/drawing/2014/main" id="{B4A317F6-C7C1-52F5-7D4D-4B6C999DF5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9231" y="2138561"/>
              <a:ext cx="365760" cy="365760"/>
            </a:xfrm>
            <a:prstGeom prst="rect">
              <a:avLst/>
            </a:prstGeom>
          </p:spPr>
        </p:pic>
        <p:sp>
          <p:nvSpPr>
            <p:cNvPr id="24" name="TextBox 23">
              <a:extLst>
                <a:ext uri="{FF2B5EF4-FFF2-40B4-BE49-F238E27FC236}">
                  <a16:creationId xmlns:a16="http://schemas.microsoft.com/office/drawing/2014/main" id="{7E331C8A-A87B-23D5-0074-CA877CEDD676}"/>
                </a:ext>
              </a:extLst>
            </p:cNvPr>
            <p:cNvSpPr txBox="1"/>
            <p:nvPr/>
          </p:nvSpPr>
          <p:spPr>
            <a:xfrm>
              <a:off x="2499781" y="2094730"/>
              <a:ext cx="8120727" cy="461665"/>
            </a:xfrm>
            <a:prstGeom prst="rect">
              <a:avLst/>
            </a:prstGeom>
            <a:noFill/>
          </p:spPr>
          <p:txBody>
            <a:bodyPr wrap="square" rtlCol="0">
              <a:spAutoFit/>
            </a:bodyPr>
            <a:lstStyle/>
            <a:p>
              <a:r>
                <a:rPr lang="en-US" sz="2400"/>
                <a:t>Data analytics pipeline</a:t>
              </a:r>
            </a:p>
          </p:txBody>
        </p:sp>
      </p:grpSp>
      <p:grpSp>
        <p:nvGrpSpPr>
          <p:cNvPr id="42" name="Group 41">
            <a:extLst>
              <a:ext uri="{FF2B5EF4-FFF2-40B4-BE49-F238E27FC236}">
                <a16:creationId xmlns:a16="http://schemas.microsoft.com/office/drawing/2014/main" id="{5A962A0B-5AEF-B28D-EC91-E8AF26D8F152}"/>
              </a:ext>
            </a:extLst>
          </p:cNvPr>
          <p:cNvGrpSpPr/>
          <p:nvPr/>
        </p:nvGrpSpPr>
        <p:grpSpPr>
          <a:xfrm>
            <a:off x="1909231" y="2579511"/>
            <a:ext cx="8711277" cy="461665"/>
            <a:chOff x="1909231" y="2579511"/>
            <a:chExt cx="8711277" cy="461665"/>
          </a:xfrm>
        </p:grpSpPr>
        <p:pic>
          <p:nvPicPr>
            <p:cNvPr id="10" name="Picture 9" descr="Shape&#10;&#10;Description automatically generated with low confidence">
              <a:hlinkClick r:id="rId9" action="ppaction://hlinksldjump"/>
              <a:extLst>
                <a:ext uri="{FF2B5EF4-FFF2-40B4-BE49-F238E27FC236}">
                  <a16:creationId xmlns:a16="http://schemas.microsoft.com/office/drawing/2014/main" id="{CDD4265E-ABAE-8F24-4A42-4B918CB4B6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9231" y="2627464"/>
              <a:ext cx="365760" cy="365760"/>
            </a:xfrm>
            <a:prstGeom prst="rect">
              <a:avLst/>
            </a:prstGeom>
          </p:spPr>
        </p:pic>
        <p:sp>
          <p:nvSpPr>
            <p:cNvPr id="25" name="TextBox 24">
              <a:extLst>
                <a:ext uri="{FF2B5EF4-FFF2-40B4-BE49-F238E27FC236}">
                  <a16:creationId xmlns:a16="http://schemas.microsoft.com/office/drawing/2014/main" id="{134B21ED-B423-AE0B-839F-A96FDFD36BDA}"/>
                </a:ext>
              </a:extLst>
            </p:cNvPr>
            <p:cNvSpPr txBox="1"/>
            <p:nvPr/>
          </p:nvSpPr>
          <p:spPr>
            <a:xfrm>
              <a:off x="2499781" y="2579511"/>
              <a:ext cx="8120727" cy="461665"/>
            </a:xfrm>
            <a:prstGeom prst="rect">
              <a:avLst/>
            </a:prstGeom>
            <a:noFill/>
          </p:spPr>
          <p:txBody>
            <a:bodyPr wrap="square" rtlCol="0">
              <a:spAutoFit/>
            </a:bodyPr>
            <a:lstStyle/>
            <a:p>
              <a:r>
                <a:rPr lang="en-US" sz="2400"/>
                <a:t>Questions</a:t>
              </a:r>
            </a:p>
          </p:txBody>
        </p:sp>
      </p:grpSp>
      <p:grpSp>
        <p:nvGrpSpPr>
          <p:cNvPr id="43" name="Group 42">
            <a:extLst>
              <a:ext uri="{FF2B5EF4-FFF2-40B4-BE49-F238E27FC236}">
                <a16:creationId xmlns:a16="http://schemas.microsoft.com/office/drawing/2014/main" id="{B880E3C4-FAA1-F509-FA72-2A519F7D58E5}"/>
              </a:ext>
            </a:extLst>
          </p:cNvPr>
          <p:cNvGrpSpPr/>
          <p:nvPr/>
        </p:nvGrpSpPr>
        <p:grpSpPr>
          <a:xfrm>
            <a:off x="1909231" y="3072536"/>
            <a:ext cx="8711277" cy="461665"/>
            <a:chOff x="1909231" y="3072536"/>
            <a:chExt cx="8711277" cy="461665"/>
          </a:xfrm>
        </p:grpSpPr>
        <p:pic>
          <p:nvPicPr>
            <p:cNvPr id="11" name="Picture 10" descr="Shape&#10;&#10;Description automatically generated with low confidence">
              <a:hlinkClick r:id="rId11" action="ppaction://hlinksldjump"/>
              <a:extLst>
                <a:ext uri="{FF2B5EF4-FFF2-40B4-BE49-F238E27FC236}">
                  <a16:creationId xmlns:a16="http://schemas.microsoft.com/office/drawing/2014/main" id="{EAA30A7E-15FE-40E5-94BD-407DBE0DB6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9231" y="3116367"/>
              <a:ext cx="365760" cy="365760"/>
            </a:xfrm>
            <a:prstGeom prst="rect">
              <a:avLst/>
            </a:prstGeom>
          </p:spPr>
        </p:pic>
        <p:sp>
          <p:nvSpPr>
            <p:cNvPr id="27" name="TextBox 26">
              <a:extLst>
                <a:ext uri="{FF2B5EF4-FFF2-40B4-BE49-F238E27FC236}">
                  <a16:creationId xmlns:a16="http://schemas.microsoft.com/office/drawing/2014/main" id="{904674A9-A082-CE34-7129-12544A48F2F0}"/>
                </a:ext>
              </a:extLst>
            </p:cNvPr>
            <p:cNvSpPr txBox="1"/>
            <p:nvPr/>
          </p:nvSpPr>
          <p:spPr>
            <a:xfrm>
              <a:off x="2499781" y="3072536"/>
              <a:ext cx="8120727" cy="461665"/>
            </a:xfrm>
            <a:prstGeom prst="rect">
              <a:avLst/>
            </a:prstGeom>
            <a:noFill/>
          </p:spPr>
          <p:txBody>
            <a:bodyPr wrap="square" rtlCol="0">
              <a:spAutoFit/>
            </a:bodyPr>
            <a:lstStyle/>
            <a:p>
              <a:r>
                <a:rPr lang="en-US" sz="2400"/>
                <a:t>Data description</a:t>
              </a:r>
            </a:p>
          </p:txBody>
        </p:sp>
      </p:grpSp>
      <p:grpSp>
        <p:nvGrpSpPr>
          <p:cNvPr id="44" name="Group 43">
            <a:extLst>
              <a:ext uri="{FF2B5EF4-FFF2-40B4-BE49-F238E27FC236}">
                <a16:creationId xmlns:a16="http://schemas.microsoft.com/office/drawing/2014/main" id="{E9F4AA1F-6DE9-BBCC-7CC2-57059798E287}"/>
              </a:ext>
            </a:extLst>
          </p:cNvPr>
          <p:cNvGrpSpPr/>
          <p:nvPr/>
        </p:nvGrpSpPr>
        <p:grpSpPr>
          <a:xfrm>
            <a:off x="1909231" y="3557317"/>
            <a:ext cx="8711277" cy="461665"/>
            <a:chOff x="1909231" y="3557317"/>
            <a:chExt cx="8711277" cy="461665"/>
          </a:xfrm>
        </p:grpSpPr>
        <p:pic>
          <p:nvPicPr>
            <p:cNvPr id="13" name="Picture 12" descr="Shape&#10;&#10;Description automatically generated with low confidence">
              <a:hlinkClick r:id="rId13" action="ppaction://hlinksldjump"/>
              <a:extLst>
                <a:ext uri="{FF2B5EF4-FFF2-40B4-BE49-F238E27FC236}">
                  <a16:creationId xmlns:a16="http://schemas.microsoft.com/office/drawing/2014/main" id="{2329C535-4B76-982D-72FE-24998D0FA87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9231" y="3605270"/>
              <a:ext cx="365760" cy="365760"/>
            </a:xfrm>
            <a:prstGeom prst="rect">
              <a:avLst/>
            </a:prstGeom>
          </p:spPr>
        </p:pic>
        <p:sp>
          <p:nvSpPr>
            <p:cNvPr id="29" name="TextBox 28">
              <a:extLst>
                <a:ext uri="{FF2B5EF4-FFF2-40B4-BE49-F238E27FC236}">
                  <a16:creationId xmlns:a16="http://schemas.microsoft.com/office/drawing/2014/main" id="{3C937A3D-3353-5230-A0D4-2F37904A6BEB}"/>
                </a:ext>
              </a:extLst>
            </p:cNvPr>
            <p:cNvSpPr txBox="1"/>
            <p:nvPr/>
          </p:nvSpPr>
          <p:spPr>
            <a:xfrm>
              <a:off x="2499781" y="3557317"/>
              <a:ext cx="8120727" cy="461665"/>
            </a:xfrm>
            <a:prstGeom prst="rect">
              <a:avLst/>
            </a:prstGeom>
            <a:noFill/>
          </p:spPr>
          <p:txBody>
            <a:bodyPr wrap="square" rtlCol="0">
              <a:spAutoFit/>
            </a:bodyPr>
            <a:lstStyle/>
            <a:p>
              <a:r>
                <a:rPr lang="en-US" sz="2400"/>
                <a:t>Data transformation</a:t>
              </a:r>
            </a:p>
          </p:txBody>
        </p:sp>
      </p:grpSp>
      <p:grpSp>
        <p:nvGrpSpPr>
          <p:cNvPr id="45" name="Group 44">
            <a:extLst>
              <a:ext uri="{FF2B5EF4-FFF2-40B4-BE49-F238E27FC236}">
                <a16:creationId xmlns:a16="http://schemas.microsoft.com/office/drawing/2014/main" id="{1DCB753D-C397-0A6E-D236-8719BDF6CFB8}"/>
              </a:ext>
            </a:extLst>
          </p:cNvPr>
          <p:cNvGrpSpPr/>
          <p:nvPr/>
        </p:nvGrpSpPr>
        <p:grpSpPr>
          <a:xfrm>
            <a:off x="1909231" y="4046709"/>
            <a:ext cx="8711277" cy="461665"/>
            <a:chOff x="1909231" y="4046709"/>
            <a:chExt cx="8711277" cy="461665"/>
          </a:xfrm>
        </p:grpSpPr>
        <p:pic>
          <p:nvPicPr>
            <p:cNvPr id="15" name="Picture 14" descr="Shape&#10;&#10;Description automatically generated with low confidence">
              <a:hlinkClick r:id="rId15" action="ppaction://hlinksldjump"/>
              <a:extLst>
                <a:ext uri="{FF2B5EF4-FFF2-40B4-BE49-F238E27FC236}">
                  <a16:creationId xmlns:a16="http://schemas.microsoft.com/office/drawing/2014/main" id="{91F51D37-5631-9610-79C9-6C91B4C0AA9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09231" y="4094173"/>
              <a:ext cx="365760" cy="365760"/>
            </a:xfrm>
            <a:prstGeom prst="rect">
              <a:avLst/>
            </a:prstGeom>
          </p:spPr>
        </p:pic>
        <p:sp>
          <p:nvSpPr>
            <p:cNvPr id="31" name="TextBox 30">
              <a:extLst>
                <a:ext uri="{FF2B5EF4-FFF2-40B4-BE49-F238E27FC236}">
                  <a16:creationId xmlns:a16="http://schemas.microsoft.com/office/drawing/2014/main" id="{23A0BD9D-7F25-726B-C5A6-C36D2B1B0876}"/>
                </a:ext>
              </a:extLst>
            </p:cNvPr>
            <p:cNvSpPr txBox="1"/>
            <p:nvPr/>
          </p:nvSpPr>
          <p:spPr>
            <a:xfrm>
              <a:off x="2499781" y="4046709"/>
              <a:ext cx="8120727" cy="461665"/>
            </a:xfrm>
            <a:prstGeom prst="rect">
              <a:avLst/>
            </a:prstGeom>
            <a:noFill/>
          </p:spPr>
          <p:txBody>
            <a:bodyPr wrap="square" rtlCol="0">
              <a:spAutoFit/>
            </a:bodyPr>
            <a:lstStyle/>
            <a:p>
              <a:r>
                <a:rPr lang="en-US" sz="2400"/>
                <a:t>Exploratory data analysis</a:t>
              </a:r>
            </a:p>
          </p:txBody>
        </p:sp>
      </p:grpSp>
      <p:grpSp>
        <p:nvGrpSpPr>
          <p:cNvPr id="46" name="Group 45">
            <a:extLst>
              <a:ext uri="{FF2B5EF4-FFF2-40B4-BE49-F238E27FC236}">
                <a16:creationId xmlns:a16="http://schemas.microsoft.com/office/drawing/2014/main" id="{CD0A8975-D335-BD4F-9219-D275119D24C7}"/>
              </a:ext>
            </a:extLst>
          </p:cNvPr>
          <p:cNvGrpSpPr/>
          <p:nvPr/>
        </p:nvGrpSpPr>
        <p:grpSpPr>
          <a:xfrm>
            <a:off x="1909231" y="4536101"/>
            <a:ext cx="8711277" cy="461665"/>
            <a:chOff x="1909231" y="4536101"/>
            <a:chExt cx="8711277" cy="461665"/>
          </a:xfrm>
        </p:grpSpPr>
        <p:pic>
          <p:nvPicPr>
            <p:cNvPr id="17" name="Picture 16" descr="Shape&#10;&#10;Description automatically generated with low confidence">
              <a:hlinkClick r:id="rId17" action="ppaction://hlinksldjump"/>
              <a:extLst>
                <a:ext uri="{FF2B5EF4-FFF2-40B4-BE49-F238E27FC236}">
                  <a16:creationId xmlns:a16="http://schemas.microsoft.com/office/drawing/2014/main" id="{73F3876A-74BE-D4AD-B48F-20687D83BB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09231" y="4583076"/>
              <a:ext cx="365760" cy="365760"/>
            </a:xfrm>
            <a:prstGeom prst="rect">
              <a:avLst/>
            </a:prstGeom>
          </p:spPr>
        </p:pic>
        <p:sp>
          <p:nvSpPr>
            <p:cNvPr id="33" name="TextBox 32">
              <a:extLst>
                <a:ext uri="{FF2B5EF4-FFF2-40B4-BE49-F238E27FC236}">
                  <a16:creationId xmlns:a16="http://schemas.microsoft.com/office/drawing/2014/main" id="{0F05B073-0D3F-2266-AC8B-1FFBA6D5FEFB}"/>
                </a:ext>
              </a:extLst>
            </p:cNvPr>
            <p:cNvSpPr txBox="1"/>
            <p:nvPr/>
          </p:nvSpPr>
          <p:spPr>
            <a:xfrm>
              <a:off x="2499781" y="4536101"/>
              <a:ext cx="8120727" cy="461665"/>
            </a:xfrm>
            <a:prstGeom prst="rect">
              <a:avLst/>
            </a:prstGeom>
            <a:noFill/>
          </p:spPr>
          <p:txBody>
            <a:bodyPr wrap="square" rtlCol="0">
              <a:spAutoFit/>
            </a:bodyPr>
            <a:lstStyle/>
            <a:p>
              <a:r>
                <a:rPr lang="en-US" sz="2400"/>
                <a:t>Dashboard design</a:t>
              </a:r>
            </a:p>
          </p:txBody>
        </p:sp>
      </p:grpSp>
      <p:grpSp>
        <p:nvGrpSpPr>
          <p:cNvPr id="47" name="Group 46">
            <a:extLst>
              <a:ext uri="{FF2B5EF4-FFF2-40B4-BE49-F238E27FC236}">
                <a16:creationId xmlns:a16="http://schemas.microsoft.com/office/drawing/2014/main" id="{4E77422F-D7AB-459E-3445-B16B2094F8FD}"/>
              </a:ext>
            </a:extLst>
          </p:cNvPr>
          <p:cNvGrpSpPr/>
          <p:nvPr/>
        </p:nvGrpSpPr>
        <p:grpSpPr>
          <a:xfrm>
            <a:off x="1909231" y="5025493"/>
            <a:ext cx="8718158" cy="461665"/>
            <a:chOff x="1909231" y="5025493"/>
            <a:chExt cx="8718158" cy="461665"/>
          </a:xfrm>
        </p:grpSpPr>
        <p:pic>
          <p:nvPicPr>
            <p:cNvPr id="19" name="Picture 18" descr="Shape&#10;&#10;Description automatically generated with low confidence">
              <a:hlinkClick r:id="rId19" action="ppaction://hlinksldjump"/>
              <a:extLst>
                <a:ext uri="{FF2B5EF4-FFF2-40B4-BE49-F238E27FC236}">
                  <a16:creationId xmlns:a16="http://schemas.microsoft.com/office/drawing/2014/main" id="{77879F03-EAED-7A6F-0E5A-EC96A69C47D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09231" y="5071979"/>
              <a:ext cx="365760" cy="365760"/>
            </a:xfrm>
            <a:prstGeom prst="rect">
              <a:avLst/>
            </a:prstGeom>
          </p:spPr>
        </p:pic>
        <p:sp>
          <p:nvSpPr>
            <p:cNvPr id="34" name="TextBox 33">
              <a:extLst>
                <a:ext uri="{FF2B5EF4-FFF2-40B4-BE49-F238E27FC236}">
                  <a16:creationId xmlns:a16="http://schemas.microsoft.com/office/drawing/2014/main" id="{5E7750AB-BBAE-6979-0431-A8D0D7DC7E67}"/>
                </a:ext>
              </a:extLst>
            </p:cNvPr>
            <p:cNvSpPr txBox="1"/>
            <p:nvPr/>
          </p:nvSpPr>
          <p:spPr>
            <a:xfrm>
              <a:off x="2506662" y="5025493"/>
              <a:ext cx="8120727" cy="461665"/>
            </a:xfrm>
            <a:prstGeom prst="rect">
              <a:avLst/>
            </a:prstGeom>
            <a:noFill/>
          </p:spPr>
          <p:txBody>
            <a:bodyPr wrap="square" rtlCol="0">
              <a:spAutoFit/>
            </a:bodyPr>
            <a:lstStyle/>
            <a:p>
              <a:r>
                <a:rPr lang="en-US" sz="2400"/>
                <a:t>Final deliverables</a:t>
              </a:r>
            </a:p>
          </p:txBody>
        </p:sp>
      </p:grpSp>
      <p:grpSp>
        <p:nvGrpSpPr>
          <p:cNvPr id="48" name="Group 47">
            <a:extLst>
              <a:ext uri="{FF2B5EF4-FFF2-40B4-BE49-F238E27FC236}">
                <a16:creationId xmlns:a16="http://schemas.microsoft.com/office/drawing/2014/main" id="{5AC5B45B-774D-827F-55DA-F8B55C233768}"/>
              </a:ext>
            </a:extLst>
          </p:cNvPr>
          <p:cNvGrpSpPr/>
          <p:nvPr/>
        </p:nvGrpSpPr>
        <p:grpSpPr>
          <a:xfrm>
            <a:off x="1909231" y="5510274"/>
            <a:ext cx="8711277" cy="461665"/>
            <a:chOff x="1909231" y="5510274"/>
            <a:chExt cx="8711277" cy="461665"/>
          </a:xfrm>
        </p:grpSpPr>
        <p:pic>
          <p:nvPicPr>
            <p:cNvPr id="21" name="Picture 20" descr="Shape&#10;&#10;Description automatically generated with low confidence">
              <a:hlinkClick r:id="rId21" action="ppaction://hlinksldjump"/>
              <a:extLst>
                <a:ext uri="{FF2B5EF4-FFF2-40B4-BE49-F238E27FC236}">
                  <a16:creationId xmlns:a16="http://schemas.microsoft.com/office/drawing/2014/main" id="{84167D7B-D649-4BCE-B714-59A7D156EDA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09231" y="5560878"/>
              <a:ext cx="365760" cy="365760"/>
            </a:xfrm>
            <a:prstGeom prst="rect">
              <a:avLst/>
            </a:prstGeom>
          </p:spPr>
        </p:pic>
        <p:sp>
          <p:nvSpPr>
            <p:cNvPr id="35" name="TextBox 34">
              <a:extLst>
                <a:ext uri="{FF2B5EF4-FFF2-40B4-BE49-F238E27FC236}">
                  <a16:creationId xmlns:a16="http://schemas.microsoft.com/office/drawing/2014/main" id="{AA23A2A6-A0A0-C3DB-731E-E4712E897C1F}"/>
                </a:ext>
              </a:extLst>
            </p:cNvPr>
            <p:cNvSpPr txBox="1"/>
            <p:nvPr/>
          </p:nvSpPr>
          <p:spPr>
            <a:xfrm>
              <a:off x="2499781" y="5510274"/>
              <a:ext cx="8120727" cy="461665"/>
            </a:xfrm>
            <a:prstGeom prst="rect">
              <a:avLst/>
            </a:prstGeom>
            <a:noFill/>
          </p:spPr>
          <p:txBody>
            <a:bodyPr wrap="square" rtlCol="0">
              <a:spAutoFit/>
            </a:bodyPr>
            <a:lstStyle/>
            <a:p>
              <a:r>
                <a:rPr lang="en-US" sz="2400"/>
                <a:t>Executive summary</a:t>
              </a:r>
            </a:p>
          </p:txBody>
        </p:sp>
      </p:grpSp>
      <p:sp>
        <p:nvSpPr>
          <p:cNvPr id="36" name="Rectangle 35">
            <a:extLst>
              <a:ext uri="{FF2B5EF4-FFF2-40B4-BE49-F238E27FC236}">
                <a16:creationId xmlns:a16="http://schemas.microsoft.com/office/drawing/2014/main" id="{822E4D96-90BC-2E71-913D-EE7246042B37}"/>
              </a:ext>
            </a:extLst>
          </p:cNvPr>
          <p:cNvSpPr/>
          <p:nvPr/>
        </p:nvSpPr>
        <p:spPr>
          <a:xfrm>
            <a:off x="0" y="6164177"/>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D3236CB-C0A4-905A-D223-0A6D552FC644}"/>
              </a:ext>
            </a:extLst>
          </p:cNvPr>
          <p:cNvSpPr txBox="1"/>
          <p:nvPr/>
        </p:nvSpPr>
        <p:spPr>
          <a:xfrm>
            <a:off x="10166060" y="6287449"/>
            <a:ext cx="1908618" cy="461665"/>
          </a:xfrm>
          <a:prstGeom prst="rect">
            <a:avLst/>
          </a:prstGeom>
          <a:noFill/>
        </p:spPr>
        <p:txBody>
          <a:bodyPr wrap="square" rtlCol="0">
            <a:spAutoFit/>
          </a:bodyPr>
          <a:lstStyle/>
          <a:p>
            <a:pPr algn="r"/>
            <a:r>
              <a:rPr lang="en-US" sz="2400" b="1">
                <a:solidFill>
                  <a:schemeClr val="bg1">
                    <a:lumMod val="95000"/>
                  </a:schemeClr>
                </a:solidFill>
              </a:rPr>
              <a:t>1</a:t>
            </a:r>
            <a:endParaRPr lang="en-US">
              <a:solidFill>
                <a:schemeClr val="bg1">
                  <a:lumMod val="95000"/>
                </a:schemeClr>
              </a:solidFill>
            </a:endParaRPr>
          </a:p>
        </p:txBody>
      </p:sp>
      <p:sp>
        <p:nvSpPr>
          <p:cNvPr id="39" name="TextBox 38">
            <a:extLst>
              <a:ext uri="{FF2B5EF4-FFF2-40B4-BE49-F238E27FC236}">
                <a16:creationId xmlns:a16="http://schemas.microsoft.com/office/drawing/2014/main" id="{C78ACF99-0068-A051-2C6B-2A34EDFEC240}"/>
              </a:ext>
            </a:extLst>
          </p:cNvPr>
          <p:cNvSpPr txBox="1"/>
          <p:nvPr/>
        </p:nvSpPr>
        <p:spPr>
          <a:xfrm>
            <a:off x="119061" y="6333615"/>
            <a:ext cx="5727186" cy="369332"/>
          </a:xfrm>
          <a:prstGeom prst="rect">
            <a:avLst/>
          </a:prstGeom>
          <a:noFill/>
        </p:spPr>
        <p:txBody>
          <a:bodyPr wrap="square" rtlCol="0">
            <a:spAutoFit/>
          </a:bodyPr>
          <a:lstStyle/>
          <a:p>
            <a:r>
              <a:rPr lang="en-GB">
                <a:solidFill>
                  <a:schemeClr val="bg1">
                    <a:lumMod val="95000"/>
                  </a:schemeClr>
                </a:solidFill>
              </a:rPr>
              <a:t>GDPR Data analysis with Power BI</a:t>
            </a:r>
          </a:p>
        </p:txBody>
      </p:sp>
    </p:spTree>
    <p:extLst>
      <p:ext uri="{BB962C8B-B14F-4D97-AF65-F5344CB8AC3E}">
        <p14:creationId xmlns:p14="http://schemas.microsoft.com/office/powerpoint/2010/main" val="2516659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1436367" y="-381"/>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hlinkClick r:id="rId2" action="ppaction://hlinksldjump"/>
            <a:extLst>
              <a:ext uri="{FF2B5EF4-FFF2-40B4-BE49-F238E27FC236}">
                <a16:creationId xmlns:a16="http://schemas.microsoft.com/office/drawing/2014/main" id="{F1CC0FA9-EC0D-A214-181F-6253FBD40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hlinkClick r:id="rId4" action="ppaction://hlinksldjump"/>
            <a:extLst>
              <a:ext uri="{FF2B5EF4-FFF2-40B4-BE49-F238E27FC236}">
                <a16:creationId xmlns:a16="http://schemas.microsoft.com/office/drawing/2014/main" id="{246906E7-9161-9D39-14D8-745AD507F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hlinkClick r:id="rId6" action="ppaction://hlinksldjump"/>
            <a:extLst>
              <a:ext uri="{FF2B5EF4-FFF2-40B4-BE49-F238E27FC236}">
                <a16:creationId xmlns:a16="http://schemas.microsoft.com/office/drawing/2014/main" id="{7576D514-5369-13C4-A025-69F21A91ED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extLst>
              <a:ext uri="{FF2B5EF4-FFF2-40B4-BE49-F238E27FC236}">
                <a16:creationId xmlns:a16="http://schemas.microsoft.com/office/drawing/2014/main" id="{78D40070-4145-DF05-6510-7FD7ADEEBA3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hlinkClick r:id="rId9" action="ppaction://hlinksldjump"/>
            <a:extLst>
              <a:ext uri="{FF2B5EF4-FFF2-40B4-BE49-F238E27FC236}">
                <a16:creationId xmlns:a16="http://schemas.microsoft.com/office/drawing/2014/main" id="{4A1E0B58-FDAD-828D-27A9-AD5336B5A6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hlinkClick r:id="rId11" action="ppaction://hlinksldjump"/>
            <a:extLst>
              <a:ext uri="{FF2B5EF4-FFF2-40B4-BE49-F238E27FC236}">
                <a16:creationId xmlns:a16="http://schemas.microsoft.com/office/drawing/2014/main" id="{2D5B96FF-8E7F-DC2D-EEB6-ACACFB4C5C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hlinkClick r:id="rId13" action="ppaction://hlinksldjump"/>
            <a:extLst>
              <a:ext uri="{FF2B5EF4-FFF2-40B4-BE49-F238E27FC236}">
                <a16:creationId xmlns:a16="http://schemas.microsoft.com/office/drawing/2014/main" id="{566DC0C6-2E19-9CAB-DDBE-9F6477C3C8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hlinkClick r:id="rId15" action="ppaction://hlinksldjump"/>
            <a:extLst>
              <a:ext uri="{FF2B5EF4-FFF2-40B4-BE49-F238E27FC236}">
                <a16:creationId xmlns:a16="http://schemas.microsoft.com/office/drawing/2014/main" id="{138BF3BE-611F-DF61-AA8D-8EBA8290B46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hlinkClick r:id="rId17" action="ppaction://hlinksldjump"/>
            <a:extLst>
              <a:ext uri="{FF2B5EF4-FFF2-40B4-BE49-F238E27FC236}">
                <a16:creationId xmlns:a16="http://schemas.microsoft.com/office/drawing/2014/main" id="{D3042137-B395-BA29-DD78-21F2A4E94B2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hlinkClick r:id="rId19" action="ppaction://hlinksldjump"/>
            <a:extLst>
              <a:ext uri="{FF2B5EF4-FFF2-40B4-BE49-F238E27FC236}">
                <a16:creationId xmlns:a16="http://schemas.microsoft.com/office/drawing/2014/main" id="{A34A6093-35DB-96E8-CEA9-0EE021F14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hlinkClick r:id="rId21" action="ppaction://hlinksldjump"/>
            <a:extLst>
              <a:ext uri="{FF2B5EF4-FFF2-40B4-BE49-F238E27FC236}">
                <a16:creationId xmlns:a16="http://schemas.microsoft.com/office/drawing/2014/main" id="{6097B44B-37C3-56EC-AB13-92BFF7B72C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3" name="Rectangle 2">
            <a:extLst>
              <a:ext uri="{FF2B5EF4-FFF2-40B4-BE49-F238E27FC236}">
                <a16:creationId xmlns:a16="http://schemas.microsoft.com/office/drawing/2014/main" id="{C045DB8D-F2CA-C6AF-B4EC-80268FE28922}"/>
              </a:ext>
            </a:extLst>
          </p:cNvPr>
          <p:cNvSpPr/>
          <p:nvPr/>
        </p:nvSpPr>
        <p:spPr>
          <a:xfrm>
            <a:off x="0" y="6149788"/>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769E0A5-3EAA-8514-6AF6-F605E3529D00}"/>
              </a:ext>
            </a:extLst>
          </p:cNvPr>
          <p:cNvSpPr txBox="1"/>
          <p:nvPr/>
        </p:nvSpPr>
        <p:spPr>
          <a:xfrm>
            <a:off x="10166060" y="6287449"/>
            <a:ext cx="1908618" cy="461665"/>
          </a:xfrm>
          <a:prstGeom prst="rect">
            <a:avLst/>
          </a:prstGeom>
          <a:noFill/>
        </p:spPr>
        <p:txBody>
          <a:bodyPr wrap="square" rtlCol="0">
            <a:spAutoFit/>
          </a:bodyPr>
          <a:lstStyle/>
          <a:p>
            <a:pPr algn="r"/>
            <a:r>
              <a:rPr lang="en-US" sz="2400" b="1">
                <a:solidFill>
                  <a:schemeClr val="bg1">
                    <a:lumMod val="95000"/>
                  </a:schemeClr>
                </a:solidFill>
              </a:rPr>
              <a:t>2</a:t>
            </a:r>
            <a:endParaRPr lang="en-US">
              <a:solidFill>
                <a:schemeClr val="bg1">
                  <a:lumMod val="95000"/>
                </a:schemeClr>
              </a:solidFill>
            </a:endParaRPr>
          </a:p>
        </p:txBody>
      </p:sp>
      <p:sp>
        <p:nvSpPr>
          <p:cNvPr id="11" name="TextBox 10">
            <a:extLst>
              <a:ext uri="{FF2B5EF4-FFF2-40B4-BE49-F238E27FC236}">
                <a16:creationId xmlns:a16="http://schemas.microsoft.com/office/drawing/2014/main" id="{10790C89-9947-8251-67AE-18E9566652AA}"/>
              </a:ext>
            </a:extLst>
          </p:cNvPr>
          <p:cNvSpPr txBox="1"/>
          <p:nvPr/>
        </p:nvSpPr>
        <p:spPr>
          <a:xfrm>
            <a:off x="119061" y="6333615"/>
            <a:ext cx="5727186" cy="369332"/>
          </a:xfrm>
          <a:prstGeom prst="rect">
            <a:avLst/>
          </a:prstGeom>
          <a:noFill/>
        </p:spPr>
        <p:txBody>
          <a:bodyPr wrap="square" rtlCol="0">
            <a:spAutoFit/>
          </a:bodyPr>
          <a:lstStyle/>
          <a:p>
            <a:r>
              <a:rPr lang="en-GB">
                <a:solidFill>
                  <a:schemeClr val="bg1">
                    <a:lumMod val="95000"/>
                  </a:schemeClr>
                </a:solidFill>
              </a:rPr>
              <a:t>GDPR Data analysis with Power BI</a:t>
            </a:r>
          </a:p>
        </p:txBody>
      </p:sp>
      <p:sp>
        <p:nvSpPr>
          <p:cNvPr id="13" name="TextBox 12">
            <a:extLst>
              <a:ext uri="{FF2B5EF4-FFF2-40B4-BE49-F238E27FC236}">
                <a16:creationId xmlns:a16="http://schemas.microsoft.com/office/drawing/2014/main" id="{94B1D307-FD66-4EEB-4534-934B5566CDEE}"/>
              </a:ext>
            </a:extLst>
          </p:cNvPr>
          <p:cNvSpPr txBox="1"/>
          <p:nvPr/>
        </p:nvSpPr>
        <p:spPr>
          <a:xfrm>
            <a:off x="1073370" y="707450"/>
            <a:ext cx="7047075" cy="707886"/>
          </a:xfrm>
          <a:prstGeom prst="rect">
            <a:avLst/>
          </a:prstGeom>
          <a:noFill/>
        </p:spPr>
        <p:txBody>
          <a:bodyPr wrap="square" rtlCol="0">
            <a:spAutoFit/>
          </a:bodyPr>
          <a:lstStyle/>
          <a:p>
            <a:r>
              <a:rPr lang="en-US" sz="4000" b="1"/>
              <a:t>Case description</a:t>
            </a:r>
          </a:p>
        </p:txBody>
      </p:sp>
      <p:sp>
        <p:nvSpPr>
          <p:cNvPr id="15" name="TextBox 14">
            <a:extLst>
              <a:ext uri="{FF2B5EF4-FFF2-40B4-BE49-F238E27FC236}">
                <a16:creationId xmlns:a16="http://schemas.microsoft.com/office/drawing/2014/main" id="{6054F919-AA75-D6ED-599A-270C1C847C55}"/>
              </a:ext>
            </a:extLst>
          </p:cNvPr>
          <p:cNvSpPr txBox="1"/>
          <p:nvPr/>
        </p:nvSpPr>
        <p:spPr>
          <a:xfrm>
            <a:off x="1073370" y="1415281"/>
            <a:ext cx="10204001" cy="4524315"/>
          </a:xfrm>
          <a:prstGeom prst="rect">
            <a:avLst/>
          </a:prstGeom>
          <a:noFill/>
        </p:spPr>
        <p:txBody>
          <a:bodyPr wrap="square" rtlCol="0">
            <a:spAutoFit/>
          </a:bodyPr>
          <a:lstStyle/>
          <a:p>
            <a:pPr algn="just"/>
            <a:r>
              <a:rPr lang="en-GB" sz="2400" b="1">
                <a:solidFill>
                  <a:schemeClr val="accent1"/>
                </a:solidFill>
              </a:rPr>
              <a:t>GDPR</a:t>
            </a:r>
          </a:p>
          <a:p>
            <a:pPr algn="just"/>
            <a:r>
              <a:rPr lang="en-GB" sz="2400"/>
              <a:t>The </a:t>
            </a:r>
            <a:r>
              <a:rPr lang="en-GB" sz="2400" b="1"/>
              <a:t>General Data Protection Regulation </a:t>
            </a:r>
            <a:r>
              <a:rPr lang="en-GB" sz="2400"/>
              <a:t>(EU) (</a:t>
            </a:r>
            <a:r>
              <a:rPr lang="en-GB" sz="2400" b="1"/>
              <a:t>GDPR</a:t>
            </a:r>
            <a:r>
              <a:rPr lang="en-GB" sz="2400"/>
              <a:t>) is a regulation in EU law on data protection and privacy in the European Union (EU) and the European Economic Area (EEA).</a:t>
            </a:r>
          </a:p>
          <a:p>
            <a:pPr algn="just"/>
            <a:r>
              <a:rPr lang="en-GB" sz="2400" b="1">
                <a:solidFill>
                  <a:schemeClr val="accent1"/>
                </a:solidFill>
              </a:rPr>
              <a:t>Data</a:t>
            </a:r>
          </a:p>
          <a:p>
            <a:pPr algn="just"/>
            <a:r>
              <a:rPr lang="en-GB" sz="2400"/>
              <a:t>The data includes fines that have been published on the PrivacyAffairs website as of 23.01.2021. It contains the article(s) breached, the type of violation, the fine amount, which country the infraction took place and the authority that handed the fine. Moreover, the organization and source document are also included.</a:t>
            </a:r>
          </a:p>
          <a:p>
            <a:pPr algn="just"/>
            <a:r>
              <a:rPr lang="en-GB" sz="2400" b="1">
                <a:solidFill>
                  <a:schemeClr val="accent1"/>
                </a:solidFill>
              </a:rPr>
              <a:t>Motivation</a:t>
            </a:r>
          </a:p>
          <a:p>
            <a:pPr algn="just"/>
            <a:r>
              <a:rPr lang="en-GB" sz="2400"/>
              <a:t>Understanding the these fines help prevent future violations and supports the training of the data users to adhere to the GDPR. </a:t>
            </a:r>
            <a:endParaRPr lang="en-US" sz="2400"/>
          </a:p>
        </p:txBody>
      </p:sp>
    </p:spTree>
    <p:extLst>
      <p:ext uri="{BB962C8B-B14F-4D97-AF65-F5344CB8AC3E}">
        <p14:creationId xmlns:p14="http://schemas.microsoft.com/office/powerpoint/2010/main" val="3822518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2153313" y="0"/>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hlinkClick r:id="rId2" action="ppaction://hlinksldjump"/>
            <a:extLst>
              <a:ext uri="{FF2B5EF4-FFF2-40B4-BE49-F238E27FC236}">
                <a16:creationId xmlns:a16="http://schemas.microsoft.com/office/drawing/2014/main" id="{F1CC0FA9-EC0D-A214-181F-6253FBD40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hlinkClick r:id="rId4" action="ppaction://hlinksldjump"/>
            <a:extLst>
              <a:ext uri="{FF2B5EF4-FFF2-40B4-BE49-F238E27FC236}">
                <a16:creationId xmlns:a16="http://schemas.microsoft.com/office/drawing/2014/main" id="{246906E7-9161-9D39-14D8-745AD507F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extLst>
              <a:ext uri="{FF2B5EF4-FFF2-40B4-BE49-F238E27FC236}">
                <a16:creationId xmlns:a16="http://schemas.microsoft.com/office/drawing/2014/main" id="{7576D514-5369-13C4-A025-69F21A91ED8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hlinkClick r:id="rId7" action="ppaction://hlinksldjump"/>
            <a:extLst>
              <a:ext uri="{FF2B5EF4-FFF2-40B4-BE49-F238E27FC236}">
                <a16:creationId xmlns:a16="http://schemas.microsoft.com/office/drawing/2014/main" id="{78D40070-4145-DF05-6510-7FD7ADEEBA3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hlinkClick r:id="rId9" action="ppaction://hlinksldjump"/>
            <a:extLst>
              <a:ext uri="{FF2B5EF4-FFF2-40B4-BE49-F238E27FC236}">
                <a16:creationId xmlns:a16="http://schemas.microsoft.com/office/drawing/2014/main" id="{4A1E0B58-FDAD-828D-27A9-AD5336B5A6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hlinkClick r:id="rId11" action="ppaction://hlinksldjump"/>
            <a:extLst>
              <a:ext uri="{FF2B5EF4-FFF2-40B4-BE49-F238E27FC236}">
                <a16:creationId xmlns:a16="http://schemas.microsoft.com/office/drawing/2014/main" id="{2D5B96FF-8E7F-DC2D-EEB6-ACACFB4C5C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hlinkClick r:id="rId13" action="ppaction://hlinksldjump"/>
            <a:extLst>
              <a:ext uri="{FF2B5EF4-FFF2-40B4-BE49-F238E27FC236}">
                <a16:creationId xmlns:a16="http://schemas.microsoft.com/office/drawing/2014/main" id="{566DC0C6-2E19-9CAB-DDBE-9F6477C3C8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hlinkClick r:id="rId15" action="ppaction://hlinksldjump"/>
            <a:extLst>
              <a:ext uri="{FF2B5EF4-FFF2-40B4-BE49-F238E27FC236}">
                <a16:creationId xmlns:a16="http://schemas.microsoft.com/office/drawing/2014/main" id="{138BF3BE-611F-DF61-AA8D-8EBA8290B46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hlinkClick r:id="rId17" action="ppaction://hlinksldjump"/>
            <a:extLst>
              <a:ext uri="{FF2B5EF4-FFF2-40B4-BE49-F238E27FC236}">
                <a16:creationId xmlns:a16="http://schemas.microsoft.com/office/drawing/2014/main" id="{D3042137-B395-BA29-DD78-21F2A4E94B2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hlinkClick r:id="rId19" action="ppaction://hlinksldjump"/>
            <a:extLst>
              <a:ext uri="{FF2B5EF4-FFF2-40B4-BE49-F238E27FC236}">
                <a16:creationId xmlns:a16="http://schemas.microsoft.com/office/drawing/2014/main" id="{A34A6093-35DB-96E8-CEA9-0EE021F14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hlinkClick r:id="rId21" action="ppaction://hlinksldjump"/>
            <a:extLst>
              <a:ext uri="{FF2B5EF4-FFF2-40B4-BE49-F238E27FC236}">
                <a16:creationId xmlns:a16="http://schemas.microsoft.com/office/drawing/2014/main" id="{6097B44B-37C3-56EC-AB13-92BFF7B72C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2" name="Rectangle 1">
            <a:extLst>
              <a:ext uri="{FF2B5EF4-FFF2-40B4-BE49-F238E27FC236}">
                <a16:creationId xmlns:a16="http://schemas.microsoft.com/office/drawing/2014/main" id="{61900420-AA4F-C555-30AB-E41A327B6817}"/>
              </a:ext>
            </a:extLst>
          </p:cNvPr>
          <p:cNvSpPr/>
          <p:nvPr/>
        </p:nvSpPr>
        <p:spPr>
          <a:xfrm>
            <a:off x="0" y="6149788"/>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5542EA-E953-260D-B470-CED93FCDF936}"/>
              </a:ext>
            </a:extLst>
          </p:cNvPr>
          <p:cNvSpPr txBox="1"/>
          <p:nvPr/>
        </p:nvSpPr>
        <p:spPr>
          <a:xfrm>
            <a:off x="10166060" y="6287449"/>
            <a:ext cx="1908618" cy="461665"/>
          </a:xfrm>
          <a:prstGeom prst="rect">
            <a:avLst/>
          </a:prstGeom>
          <a:noFill/>
        </p:spPr>
        <p:txBody>
          <a:bodyPr wrap="square" rtlCol="0">
            <a:spAutoFit/>
          </a:bodyPr>
          <a:lstStyle/>
          <a:p>
            <a:pPr algn="r"/>
            <a:r>
              <a:rPr lang="en-US" sz="2400" b="1">
                <a:solidFill>
                  <a:schemeClr val="bg1">
                    <a:lumMod val="95000"/>
                  </a:schemeClr>
                </a:solidFill>
              </a:rPr>
              <a:t>3</a:t>
            </a:r>
            <a:endParaRPr lang="en-US">
              <a:solidFill>
                <a:schemeClr val="bg1">
                  <a:lumMod val="95000"/>
                </a:schemeClr>
              </a:solidFill>
            </a:endParaRPr>
          </a:p>
        </p:txBody>
      </p:sp>
      <p:sp>
        <p:nvSpPr>
          <p:cNvPr id="8" name="TextBox 7">
            <a:extLst>
              <a:ext uri="{FF2B5EF4-FFF2-40B4-BE49-F238E27FC236}">
                <a16:creationId xmlns:a16="http://schemas.microsoft.com/office/drawing/2014/main" id="{9A105DF3-B311-F746-AB6E-FBCD9D4F71DA}"/>
              </a:ext>
            </a:extLst>
          </p:cNvPr>
          <p:cNvSpPr txBox="1"/>
          <p:nvPr/>
        </p:nvSpPr>
        <p:spPr>
          <a:xfrm>
            <a:off x="119061" y="6333615"/>
            <a:ext cx="5727186" cy="369332"/>
          </a:xfrm>
          <a:prstGeom prst="rect">
            <a:avLst/>
          </a:prstGeom>
          <a:noFill/>
        </p:spPr>
        <p:txBody>
          <a:bodyPr wrap="square" rtlCol="0">
            <a:spAutoFit/>
          </a:bodyPr>
          <a:lstStyle/>
          <a:p>
            <a:r>
              <a:rPr lang="en-GB">
                <a:solidFill>
                  <a:schemeClr val="bg1">
                    <a:lumMod val="95000"/>
                  </a:schemeClr>
                </a:solidFill>
              </a:rPr>
              <a:t>GDPR Data analysis with Power BI</a:t>
            </a:r>
          </a:p>
        </p:txBody>
      </p:sp>
      <p:sp>
        <p:nvSpPr>
          <p:cNvPr id="10" name="TextBox 9">
            <a:extLst>
              <a:ext uri="{FF2B5EF4-FFF2-40B4-BE49-F238E27FC236}">
                <a16:creationId xmlns:a16="http://schemas.microsoft.com/office/drawing/2014/main" id="{616718CC-C69A-4E1D-FAFC-EBE91DE0B5F6}"/>
              </a:ext>
            </a:extLst>
          </p:cNvPr>
          <p:cNvSpPr txBox="1"/>
          <p:nvPr/>
        </p:nvSpPr>
        <p:spPr>
          <a:xfrm>
            <a:off x="1073370" y="707450"/>
            <a:ext cx="7047075" cy="707886"/>
          </a:xfrm>
          <a:prstGeom prst="rect">
            <a:avLst/>
          </a:prstGeom>
          <a:noFill/>
        </p:spPr>
        <p:txBody>
          <a:bodyPr wrap="square" rtlCol="0">
            <a:spAutoFit/>
          </a:bodyPr>
          <a:lstStyle/>
          <a:p>
            <a:r>
              <a:rPr lang="en-US" sz="4000" b="1"/>
              <a:t>Data analytics pipeline</a:t>
            </a:r>
          </a:p>
        </p:txBody>
      </p:sp>
      <p:pic>
        <p:nvPicPr>
          <p:cNvPr id="29" name="Picture 28" descr="A picture containing dark, bottle&#10;&#10;Description automatically generated">
            <a:extLst>
              <a:ext uri="{FF2B5EF4-FFF2-40B4-BE49-F238E27FC236}">
                <a16:creationId xmlns:a16="http://schemas.microsoft.com/office/drawing/2014/main" id="{4D0FB819-14F8-8660-7BBE-A8D19716FBB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1473" y="2652979"/>
            <a:ext cx="914400" cy="914400"/>
          </a:xfrm>
          <a:prstGeom prst="rect">
            <a:avLst/>
          </a:prstGeom>
        </p:spPr>
      </p:pic>
      <p:pic>
        <p:nvPicPr>
          <p:cNvPr id="33" name="Picture 32" descr="A picture containing text, clock&#10;&#10;Description automatically generated">
            <a:extLst>
              <a:ext uri="{FF2B5EF4-FFF2-40B4-BE49-F238E27FC236}">
                <a16:creationId xmlns:a16="http://schemas.microsoft.com/office/drawing/2014/main" id="{59ED104C-25F5-FB07-95FF-2DDFBC519A8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73609" y="2583501"/>
            <a:ext cx="914400" cy="914400"/>
          </a:xfrm>
          <a:prstGeom prst="rect">
            <a:avLst/>
          </a:prstGeom>
        </p:spPr>
      </p:pic>
      <p:pic>
        <p:nvPicPr>
          <p:cNvPr id="37" name="Picture 36" descr="Icon&#10;&#10;Description automatically generated">
            <a:extLst>
              <a:ext uri="{FF2B5EF4-FFF2-40B4-BE49-F238E27FC236}">
                <a16:creationId xmlns:a16="http://schemas.microsoft.com/office/drawing/2014/main" id="{D9E95840-8B78-B463-72B7-5BCC56FB050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645745" y="2583501"/>
            <a:ext cx="914400" cy="914400"/>
          </a:xfrm>
          <a:prstGeom prst="rect">
            <a:avLst/>
          </a:prstGeom>
        </p:spPr>
      </p:pic>
      <p:pic>
        <p:nvPicPr>
          <p:cNvPr id="39" name="Picture 38" descr="Icon&#10;&#10;Description automatically generated">
            <a:extLst>
              <a:ext uri="{FF2B5EF4-FFF2-40B4-BE49-F238E27FC236}">
                <a16:creationId xmlns:a16="http://schemas.microsoft.com/office/drawing/2014/main" id="{A91C0428-E117-3770-4615-938EF015001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717881" y="2583501"/>
            <a:ext cx="914400" cy="914400"/>
          </a:xfrm>
          <a:prstGeom prst="rect">
            <a:avLst/>
          </a:prstGeom>
        </p:spPr>
      </p:pic>
      <p:pic>
        <p:nvPicPr>
          <p:cNvPr id="41" name="Picture 40" descr="A picture containing light&#10;&#10;Description automatically generated">
            <a:extLst>
              <a:ext uri="{FF2B5EF4-FFF2-40B4-BE49-F238E27FC236}">
                <a16:creationId xmlns:a16="http://schemas.microsoft.com/office/drawing/2014/main" id="{E9665971-5505-66F0-512B-1E950E1FD7E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790014" y="2583497"/>
            <a:ext cx="914400" cy="914400"/>
          </a:xfrm>
          <a:prstGeom prst="rect">
            <a:avLst/>
          </a:prstGeom>
        </p:spPr>
      </p:pic>
      <p:sp>
        <p:nvSpPr>
          <p:cNvPr id="42" name="Arrow: Right 41">
            <a:extLst>
              <a:ext uri="{FF2B5EF4-FFF2-40B4-BE49-F238E27FC236}">
                <a16:creationId xmlns:a16="http://schemas.microsoft.com/office/drawing/2014/main" id="{595901D8-39A2-2592-D382-ECF502F3081E}"/>
              </a:ext>
            </a:extLst>
          </p:cNvPr>
          <p:cNvSpPr/>
          <p:nvPr/>
        </p:nvSpPr>
        <p:spPr>
          <a:xfrm>
            <a:off x="2583128" y="2979664"/>
            <a:ext cx="823226" cy="277905"/>
          </a:xfrm>
          <a:prstGeom prst="rightArrow">
            <a:avLst>
              <a:gd name="adj1" fmla="val 30645"/>
              <a:gd name="adj2" fmla="val 10161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F32B49EF-76A4-B44E-681C-CEBA1F810355}"/>
              </a:ext>
            </a:extLst>
          </p:cNvPr>
          <p:cNvSpPr/>
          <p:nvPr/>
        </p:nvSpPr>
        <p:spPr>
          <a:xfrm>
            <a:off x="4655264" y="2950493"/>
            <a:ext cx="823226" cy="277905"/>
          </a:xfrm>
          <a:prstGeom prst="rightArrow">
            <a:avLst>
              <a:gd name="adj1" fmla="val 30645"/>
              <a:gd name="adj2" fmla="val 10161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CEF2DD2B-C1B8-BE93-A34D-0FC94CF8D85F}"/>
              </a:ext>
            </a:extLst>
          </p:cNvPr>
          <p:cNvSpPr/>
          <p:nvPr/>
        </p:nvSpPr>
        <p:spPr>
          <a:xfrm>
            <a:off x="6727400" y="2908469"/>
            <a:ext cx="823226" cy="277905"/>
          </a:xfrm>
          <a:prstGeom prst="rightArrow">
            <a:avLst>
              <a:gd name="adj1" fmla="val 30645"/>
              <a:gd name="adj2" fmla="val 10161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6A3952F4-E535-AFFE-875A-10E7CD88A675}"/>
              </a:ext>
            </a:extLst>
          </p:cNvPr>
          <p:cNvSpPr/>
          <p:nvPr/>
        </p:nvSpPr>
        <p:spPr>
          <a:xfrm>
            <a:off x="8799536" y="2901748"/>
            <a:ext cx="823226" cy="277905"/>
          </a:xfrm>
          <a:prstGeom prst="rightArrow">
            <a:avLst>
              <a:gd name="adj1" fmla="val 30645"/>
              <a:gd name="adj2" fmla="val 10161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CACC460B-04A6-5BBD-9053-445AC6B45DFF}"/>
              </a:ext>
            </a:extLst>
          </p:cNvPr>
          <p:cNvSpPr/>
          <p:nvPr/>
        </p:nvSpPr>
        <p:spPr>
          <a:xfrm>
            <a:off x="1133502" y="3768787"/>
            <a:ext cx="1650341" cy="707886"/>
          </a:xfrm>
          <a:prstGeom prst="roundRect">
            <a:avLst/>
          </a:prstGeom>
          <a:solidFill>
            <a:schemeClr val="bg1"/>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Importing</a:t>
            </a:r>
          </a:p>
        </p:txBody>
      </p:sp>
      <p:sp>
        <p:nvSpPr>
          <p:cNvPr id="47" name="Rectangle: Rounded Corners 46">
            <a:extLst>
              <a:ext uri="{FF2B5EF4-FFF2-40B4-BE49-F238E27FC236}">
                <a16:creationId xmlns:a16="http://schemas.microsoft.com/office/drawing/2014/main" id="{D5340CEF-FE84-D544-DD74-FCBB250C76C4}"/>
              </a:ext>
            </a:extLst>
          </p:cNvPr>
          <p:cNvSpPr/>
          <p:nvPr/>
        </p:nvSpPr>
        <p:spPr>
          <a:xfrm>
            <a:off x="3205638" y="3768787"/>
            <a:ext cx="1650341" cy="707886"/>
          </a:xfrm>
          <a:prstGeom prst="roundRect">
            <a:avLst/>
          </a:prstGeom>
          <a:solidFill>
            <a:schemeClr val="bg1"/>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Cleaning &amp; Transforming</a:t>
            </a:r>
          </a:p>
        </p:txBody>
      </p:sp>
      <p:sp>
        <p:nvSpPr>
          <p:cNvPr id="48" name="Rectangle: Rounded Corners 47">
            <a:extLst>
              <a:ext uri="{FF2B5EF4-FFF2-40B4-BE49-F238E27FC236}">
                <a16:creationId xmlns:a16="http://schemas.microsoft.com/office/drawing/2014/main" id="{D07A8FFC-E306-640E-8161-7DED2B18F272}"/>
              </a:ext>
            </a:extLst>
          </p:cNvPr>
          <p:cNvSpPr/>
          <p:nvPr/>
        </p:nvSpPr>
        <p:spPr>
          <a:xfrm>
            <a:off x="5277774" y="3768787"/>
            <a:ext cx="1650341" cy="707886"/>
          </a:xfrm>
          <a:prstGeom prst="roundRect">
            <a:avLst/>
          </a:prstGeom>
          <a:solidFill>
            <a:schemeClr val="bg1"/>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Analyzing &amp; Visualizing</a:t>
            </a:r>
          </a:p>
        </p:txBody>
      </p:sp>
      <p:sp>
        <p:nvSpPr>
          <p:cNvPr id="49" name="Rectangle: Rounded Corners 48">
            <a:extLst>
              <a:ext uri="{FF2B5EF4-FFF2-40B4-BE49-F238E27FC236}">
                <a16:creationId xmlns:a16="http://schemas.microsoft.com/office/drawing/2014/main" id="{A586F7B1-1A04-A96F-EE5D-CA8F6B898AA9}"/>
              </a:ext>
            </a:extLst>
          </p:cNvPr>
          <p:cNvSpPr/>
          <p:nvPr/>
        </p:nvSpPr>
        <p:spPr>
          <a:xfrm>
            <a:off x="7349910" y="3768787"/>
            <a:ext cx="1650341" cy="707886"/>
          </a:xfrm>
          <a:prstGeom prst="roundRect">
            <a:avLst/>
          </a:prstGeom>
          <a:solidFill>
            <a:schemeClr val="bg1"/>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Dashboarding</a:t>
            </a:r>
          </a:p>
        </p:txBody>
      </p:sp>
      <p:sp>
        <p:nvSpPr>
          <p:cNvPr id="50" name="Rectangle: Rounded Corners 49">
            <a:extLst>
              <a:ext uri="{FF2B5EF4-FFF2-40B4-BE49-F238E27FC236}">
                <a16:creationId xmlns:a16="http://schemas.microsoft.com/office/drawing/2014/main" id="{C1583B68-D239-0DEB-7C5C-C5687CE9F0EC}"/>
              </a:ext>
            </a:extLst>
          </p:cNvPr>
          <p:cNvSpPr/>
          <p:nvPr/>
        </p:nvSpPr>
        <p:spPr>
          <a:xfrm>
            <a:off x="9422046" y="3768787"/>
            <a:ext cx="1650341" cy="707886"/>
          </a:xfrm>
          <a:prstGeom prst="roundRect">
            <a:avLst/>
          </a:prstGeom>
          <a:solidFill>
            <a:schemeClr val="bg1"/>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Communicating</a:t>
            </a:r>
          </a:p>
        </p:txBody>
      </p:sp>
    </p:spTree>
    <p:extLst>
      <p:ext uri="{BB962C8B-B14F-4D97-AF65-F5344CB8AC3E}">
        <p14:creationId xmlns:p14="http://schemas.microsoft.com/office/powerpoint/2010/main" val="2878741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2869878" y="919"/>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hlinkClick r:id="rId2" action="ppaction://hlinksldjump"/>
            <a:extLst>
              <a:ext uri="{FF2B5EF4-FFF2-40B4-BE49-F238E27FC236}">
                <a16:creationId xmlns:a16="http://schemas.microsoft.com/office/drawing/2014/main" id="{F1CC0FA9-EC0D-A214-181F-6253FBD40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hlinkClick r:id="rId4" action="ppaction://hlinksldjump"/>
            <a:extLst>
              <a:ext uri="{FF2B5EF4-FFF2-40B4-BE49-F238E27FC236}">
                <a16:creationId xmlns:a16="http://schemas.microsoft.com/office/drawing/2014/main" id="{246906E7-9161-9D39-14D8-745AD507F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hlinkClick r:id="rId6" action="ppaction://hlinksldjump"/>
            <a:extLst>
              <a:ext uri="{FF2B5EF4-FFF2-40B4-BE49-F238E27FC236}">
                <a16:creationId xmlns:a16="http://schemas.microsoft.com/office/drawing/2014/main" id="{7576D514-5369-13C4-A025-69F21A91ED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hlinkClick r:id="rId8" action="ppaction://hlinksldjump"/>
            <a:extLst>
              <a:ext uri="{FF2B5EF4-FFF2-40B4-BE49-F238E27FC236}">
                <a16:creationId xmlns:a16="http://schemas.microsoft.com/office/drawing/2014/main" id="{78D40070-4145-DF05-6510-7FD7ADEEBA3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4A1E0B58-FDAD-828D-27A9-AD5336B5A6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hlinkClick r:id="rId11" action="ppaction://hlinksldjump"/>
            <a:extLst>
              <a:ext uri="{FF2B5EF4-FFF2-40B4-BE49-F238E27FC236}">
                <a16:creationId xmlns:a16="http://schemas.microsoft.com/office/drawing/2014/main" id="{2D5B96FF-8E7F-DC2D-EEB6-ACACFB4C5C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hlinkClick r:id="rId13" action="ppaction://hlinksldjump"/>
            <a:extLst>
              <a:ext uri="{FF2B5EF4-FFF2-40B4-BE49-F238E27FC236}">
                <a16:creationId xmlns:a16="http://schemas.microsoft.com/office/drawing/2014/main" id="{566DC0C6-2E19-9CAB-DDBE-9F6477C3C8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hlinkClick r:id="rId15" action="ppaction://hlinksldjump"/>
            <a:extLst>
              <a:ext uri="{FF2B5EF4-FFF2-40B4-BE49-F238E27FC236}">
                <a16:creationId xmlns:a16="http://schemas.microsoft.com/office/drawing/2014/main" id="{138BF3BE-611F-DF61-AA8D-8EBA8290B46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hlinkClick r:id="rId17" action="ppaction://hlinksldjump"/>
            <a:extLst>
              <a:ext uri="{FF2B5EF4-FFF2-40B4-BE49-F238E27FC236}">
                <a16:creationId xmlns:a16="http://schemas.microsoft.com/office/drawing/2014/main" id="{D3042137-B395-BA29-DD78-21F2A4E94B2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hlinkClick r:id="rId19" action="ppaction://hlinksldjump"/>
            <a:extLst>
              <a:ext uri="{FF2B5EF4-FFF2-40B4-BE49-F238E27FC236}">
                <a16:creationId xmlns:a16="http://schemas.microsoft.com/office/drawing/2014/main" id="{A34A6093-35DB-96E8-CEA9-0EE021F14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hlinkClick r:id="rId21" action="ppaction://hlinksldjump"/>
            <a:extLst>
              <a:ext uri="{FF2B5EF4-FFF2-40B4-BE49-F238E27FC236}">
                <a16:creationId xmlns:a16="http://schemas.microsoft.com/office/drawing/2014/main" id="{6097B44B-37C3-56EC-AB13-92BFF7B72C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2" name="Rectangle 1">
            <a:extLst>
              <a:ext uri="{FF2B5EF4-FFF2-40B4-BE49-F238E27FC236}">
                <a16:creationId xmlns:a16="http://schemas.microsoft.com/office/drawing/2014/main" id="{67080E73-5D0B-425D-0361-1897164AB69F}"/>
              </a:ext>
            </a:extLst>
          </p:cNvPr>
          <p:cNvSpPr/>
          <p:nvPr/>
        </p:nvSpPr>
        <p:spPr>
          <a:xfrm>
            <a:off x="0" y="6149788"/>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5191763-6004-8FAA-048E-2511F84B8A69}"/>
              </a:ext>
            </a:extLst>
          </p:cNvPr>
          <p:cNvSpPr txBox="1"/>
          <p:nvPr/>
        </p:nvSpPr>
        <p:spPr>
          <a:xfrm>
            <a:off x="10166060" y="6287449"/>
            <a:ext cx="1908618" cy="461665"/>
          </a:xfrm>
          <a:prstGeom prst="rect">
            <a:avLst/>
          </a:prstGeom>
          <a:noFill/>
        </p:spPr>
        <p:txBody>
          <a:bodyPr wrap="square" rtlCol="0">
            <a:spAutoFit/>
          </a:bodyPr>
          <a:lstStyle/>
          <a:p>
            <a:pPr algn="r"/>
            <a:r>
              <a:rPr lang="en-US" sz="2400" b="1">
                <a:solidFill>
                  <a:schemeClr val="bg1">
                    <a:lumMod val="95000"/>
                  </a:schemeClr>
                </a:solidFill>
              </a:rPr>
              <a:t>4</a:t>
            </a:r>
            <a:endParaRPr lang="en-US">
              <a:solidFill>
                <a:schemeClr val="bg1">
                  <a:lumMod val="95000"/>
                </a:schemeClr>
              </a:solidFill>
            </a:endParaRPr>
          </a:p>
        </p:txBody>
      </p:sp>
      <p:sp>
        <p:nvSpPr>
          <p:cNvPr id="8" name="TextBox 7">
            <a:extLst>
              <a:ext uri="{FF2B5EF4-FFF2-40B4-BE49-F238E27FC236}">
                <a16:creationId xmlns:a16="http://schemas.microsoft.com/office/drawing/2014/main" id="{1C10FE6A-6D53-CCE9-A980-93A4A93BD74D}"/>
              </a:ext>
            </a:extLst>
          </p:cNvPr>
          <p:cNvSpPr txBox="1"/>
          <p:nvPr/>
        </p:nvSpPr>
        <p:spPr>
          <a:xfrm>
            <a:off x="119061" y="6333615"/>
            <a:ext cx="5727186" cy="369332"/>
          </a:xfrm>
          <a:prstGeom prst="rect">
            <a:avLst/>
          </a:prstGeom>
          <a:noFill/>
        </p:spPr>
        <p:txBody>
          <a:bodyPr wrap="square" rtlCol="0">
            <a:spAutoFit/>
          </a:bodyPr>
          <a:lstStyle/>
          <a:p>
            <a:r>
              <a:rPr lang="en-GB">
                <a:solidFill>
                  <a:schemeClr val="bg1">
                    <a:lumMod val="95000"/>
                  </a:schemeClr>
                </a:solidFill>
              </a:rPr>
              <a:t>GDPR Data analysis with Power BI</a:t>
            </a:r>
          </a:p>
        </p:txBody>
      </p:sp>
      <p:sp>
        <p:nvSpPr>
          <p:cNvPr id="10" name="TextBox 9">
            <a:extLst>
              <a:ext uri="{FF2B5EF4-FFF2-40B4-BE49-F238E27FC236}">
                <a16:creationId xmlns:a16="http://schemas.microsoft.com/office/drawing/2014/main" id="{107BDE4C-DC29-E42C-F918-5391E427DFE7}"/>
              </a:ext>
            </a:extLst>
          </p:cNvPr>
          <p:cNvSpPr txBox="1"/>
          <p:nvPr/>
        </p:nvSpPr>
        <p:spPr>
          <a:xfrm>
            <a:off x="1073370" y="707450"/>
            <a:ext cx="7047075" cy="707886"/>
          </a:xfrm>
          <a:prstGeom prst="rect">
            <a:avLst/>
          </a:prstGeom>
          <a:noFill/>
        </p:spPr>
        <p:txBody>
          <a:bodyPr wrap="square" rtlCol="0">
            <a:spAutoFit/>
          </a:bodyPr>
          <a:lstStyle/>
          <a:p>
            <a:r>
              <a:rPr lang="en-US" sz="4000" b="1"/>
              <a:t>Questions</a:t>
            </a:r>
          </a:p>
        </p:txBody>
      </p:sp>
      <p:sp>
        <p:nvSpPr>
          <p:cNvPr id="11" name="TextBox 10">
            <a:extLst>
              <a:ext uri="{FF2B5EF4-FFF2-40B4-BE49-F238E27FC236}">
                <a16:creationId xmlns:a16="http://schemas.microsoft.com/office/drawing/2014/main" id="{E6094C4B-A4AF-3B4A-4948-D45E1409BA4D}"/>
              </a:ext>
            </a:extLst>
          </p:cNvPr>
          <p:cNvSpPr txBox="1"/>
          <p:nvPr/>
        </p:nvSpPr>
        <p:spPr>
          <a:xfrm>
            <a:off x="1073370" y="1414743"/>
            <a:ext cx="7047075" cy="3785652"/>
          </a:xfrm>
          <a:prstGeom prst="rect">
            <a:avLst/>
          </a:prstGeom>
          <a:noFill/>
        </p:spPr>
        <p:txBody>
          <a:bodyPr wrap="square" rtlCol="0">
            <a:spAutoFit/>
          </a:bodyPr>
          <a:lstStyle/>
          <a:p>
            <a:pPr algn="just"/>
            <a:r>
              <a:rPr lang="en-GB" sz="2400" b="1">
                <a:solidFill>
                  <a:schemeClr val="accent1"/>
                </a:solidFill>
              </a:rPr>
              <a:t>Examples of question for insight</a:t>
            </a:r>
          </a:p>
          <a:p>
            <a:pPr marL="342900" indent="-342900" algn="just">
              <a:buFont typeface="Arial" panose="020B0604020202020204" pitchFamily="34" charset="0"/>
              <a:buChar char="•"/>
            </a:pPr>
            <a:r>
              <a:rPr lang="en-GB" sz="2400"/>
              <a:t>Which articles were violated the most?</a:t>
            </a:r>
          </a:p>
          <a:p>
            <a:pPr marL="342900" indent="-342900" algn="just">
              <a:buFont typeface="Arial" panose="020B0604020202020204" pitchFamily="34" charset="0"/>
              <a:buChar char="•"/>
            </a:pPr>
            <a:r>
              <a:rPr lang="en-GB" sz="2400"/>
              <a:t>What are the most frequent reasons for violations?</a:t>
            </a:r>
          </a:p>
          <a:p>
            <a:pPr marL="342900" indent="-342900" algn="just">
              <a:buFont typeface="Arial" panose="020B0604020202020204" pitchFamily="34" charset="0"/>
              <a:buChar char="•"/>
            </a:pPr>
            <a:r>
              <a:rPr lang="en-GB" sz="2400"/>
              <a:t>How do fining amounts change over time?</a:t>
            </a:r>
          </a:p>
          <a:p>
            <a:pPr marL="342900" indent="-342900" algn="just">
              <a:buFont typeface="Arial" panose="020B0604020202020204" pitchFamily="34" charset="0"/>
              <a:buChar char="•"/>
            </a:pPr>
            <a:r>
              <a:rPr lang="en-GB" sz="2400"/>
              <a:t>Which countries have the highest amount of total fine?</a:t>
            </a:r>
          </a:p>
          <a:p>
            <a:pPr algn="just"/>
            <a:endParaRPr lang="en-GB" sz="2400" b="1">
              <a:solidFill>
                <a:schemeClr val="accent1"/>
              </a:solidFill>
            </a:endParaRPr>
          </a:p>
          <a:p>
            <a:pPr algn="just"/>
            <a:r>
              <a:rPr lang="en-GB" sz="2400" b="1">
                <a:solidFill>
                  <a:schemeClr val="accent1"/>
                </a:solidFill>
              </a:rPr>
              <a:t>Examples of question for design</a:t>
            </a:r>
          </a:p>
          <a:p>
            <a:pPr marL="342900" indent="-342900" algn="just">
              <a:buFont typeface="Arial" panose="020B0604020202020204" pitchFamily="34" charset="0"/>
              <a:buChar char="•"/>
            </a:pPr>
            <a:r>
              <a:rPr lang="en-GB" sz="2400"/>
              <a:t>Which dimensions should the data be separated?</a:t>
            </a:r>
          </a:p>
          <a:p>
            <a:pPr marL="342900" indent="-342900" algn="just">
              <a:buFont typeface="Arial" panose="020B0604020202020204" pitchFamily="34" charset="0"/>
              <a:buChar char="•"/>
            </a:pPr>
            <a:r>
              <a:rPr lang="en-GB" sz="2400"/>
              <a:t>Should it be a functional or Explorative dashboard?</a:t>
            </a:r>
          </a:p>
        </p:txBody>
      </p:sp>
      <p:pic>
        <p:nvPicPr>
          <p:cNvPr id="19" name="Picture 18">
            <a:extLst>
              <a:ext uri="{FF2B5EF4-FFF2-40B4-BE49-F238E27FC236}">
                <a16:creationId xmlns:a16="http://schemas.microsoft.com/office/drawing/2014/main" id="{9A8A63A2-6382-02D5-F463-A466ECC463C4}"/>
              </a:ext>
            </a:extLst>
          </p:cNvPr>
          <p:cNvPicPr>
            <a:picLocks noChangeAspect="1"/>
          </p:cNvPicPr>
          <p:nvPr/>
        </p:nvPicPr>
        <p:blipFill>
          <a:blip r:embed="rId23"/>
          <a:stretch>
            <a:fillRect/>
          </a:stretch>
        </p:blipFill>
        <p:spPr>
          <a:xfrm>
            <a:off x="8236605" y="1051917"/>
            <a:ext cx="3371027" cy="4754166"/>
          </a:xfrm>
          <a:prstGeom prst="rect">
            <a:avLst/>
          </a:prstGeom>
          <a:ln>
            <a:solidFill>
              <a:schemeClr val="tx1"/>
            </a:solidFill>
          </a:ln>
          <a:effectLst/>
        </p:spPr>
      </p:pic>
    </p:spTree>
    <p:extLst>
      <p:ext uri="{BB962C8B-B14F-4D97-AF65-F5344CB8AC3E}">
        <p14:creationId xmlns:p14="http://schemas.microsoft.com/office/powerpoint/2010/main" val="4272214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3585300" y="0"/>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hlinkClick r:id="rId2" action="ppaction://hlinksldjump"/>
            <a:extLst>
              <a:ext uri="{FF2B5EF4-FFF2-40B4-BE49-F238E27FC236}">
                <a16:creationId xmlns:a16="http://schemas.microsoft.com/office/drawing/2014/main" id="{F1CC0FA9-EC0D-A214-181F-6253FBD40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hlinkClick r:id="rId4" action="ppaction://hlinksldjump"/>
            <a:extLst>
              <a:ext uri="{FF2B5EF4-FFF2-40B4-BE49-F238E27FC236}">
                <a16:creationId xmlns:a16="http://schemas.microsoft.com/office/drawing/2014/main" id="{246906E7-9161-9D39-14D8-745AD507F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hlinkClick r:id="rId6" action="ppaction://hlinksldjump"/>
            <a:extLst>
              <a:ext uri="{FF2B5EF4-FFF2-40B4-BE49-F238E27FC236}">
                <a16:creationId xmlns:a16="http://schemas.microsoft.com/office/drawing/2014/main" id="{7576D514-5369-13C4-A025-69F21A91ED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hlinkClick r:id="rId8" action="ppaction://hlinksldjump"/>
            <a:extLst>
              <a:ext uri="{FF2B5EF4-FFF2-40B4-BE49-F238E27FC236}">
                <a16:creationId xmlns:a16="http://schemas.microsoft.com/office/drawing/2014/main" id="{78D40070-4145-DF05-6510-7FD7ADEEBA3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hlinkClick r:id="rId10" action="ppaction://hlinksldjump"/>
            <a:extLst>
              <a:ext uri="{FF2B5EF4-FFF2-40B4-BE49-F238E27FC236}">
                <a16:creationId xmlns:a16="http://schemas.microsoft.com/office/drawing/2014/main" id="{4A1E0B58-FDAD-828D-27A9-AD5336B5A6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2D5B96FF-8E7F-DC2D-EEB6-ACACFB4C5C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hlinkClick r:id="rId13" action="ppaction://hlinksldjump"/>
            <a:extLst>
              <a:ext uri="{FF2B5EF4-FFF2-40B4-BE49-F238E27FC236}">
                <a16:creationId xmlns:a16="http://schemas.microsoft.com/office/drawing/2014/main" id="{566DC0C6-2E19-9CAB-DDBE-9F6477C3C8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hlinkClick r:id="rId15" action="ppaction://hlinksldjump"/>
            <a:extLst>
              <a:ext uri="{FF2B5EF4-FFF2-40B4-BE49-F238E27FC236}">
                <a16:creationId xmlns:a16="http://schemas.microsoft.com/office/drawing/2014/main" id="{138BF3BE-611F-DF61-AA8D-8EBA8290B46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hlinkClick r:id="rId17" action="ppaction://hlinksldjump"/>
            <a:extLst>
              <a:ext uri="{FF2B5EF4-FFF2-40B4-BE49-F238E27FC236}">
                <a16:creationId xmlns:a16="http://schemas.microsoft.com/office/drawing/2014/main" id="{D3042137-B395-BA29-DD78-21F2A4E94B2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hlinkClick r:id="rId19" action="ppaction://hlinksldjump"/>
            <a:extLst>
              <a:ext uri="{FF2B5EF4-FFF2-40B4-BE49-F238E27FC236}">
                <a16:creationId xmlns:a16="http://schemas.microsoft.com/office/drawing/2014/main" id="{A34A6093-35DB-96E8-CEA9-0EE021F14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hlinkClick r:id="rId21" action="ppaction://hlinksldjump"/>
            <a:extLst>
              <a:ext uri="{FF2B5EF4-FFF2-40B4-BE49-F238E27FC236}">
                <a16:creationId xmlns:a16="http://schemas.microsoft.com/office/drawing/2014/main" id="{6097B44B-37C3-56EC-AB13-92BFF7B72C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2" name="Rectangle 1">
            <a:extLst>
              <a:ext uri="{FF2B5EF4-FFF2-40B4-BE49-F238E27FC236}">
                <a16:creationId xmlns:a16="http://schemas.microsoft.com/office/drawing/2014/main" id="{3B09BEBF-AC14-6086-2F94-0FC4BB8BAF43}"/>
              </a:ext>
            </a:extLst>
          </p:cNvPr>
          <p:cNvSpPr/>
          <p:nvPr/>
        </p:nvSpPr>
        <p:spPr>
          <a:xfrm>
            <a:off x="0" y="6149788"/>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A72BC1B-4BB8-0F42-270D-C640D49BE258}"/>
              </a:ext>
            </a:extLst>
          </p:cNvPr>
          <p:cNvSpPr txBox="1"/>
          <p:nvPr/>
        </p:nvSpPr>
        <p:spPr>
          <a:xfrm>
            <a:off x="10166060" y="6287449"/>
            <a:ext cx="1908618" cy="461665"/>
          </a:xfrm>
          <a:prstGeom prst="rect">
            <a:avLst/>
          </a:prstGeom>
          <a:noFill/>
        </p:spPr>
        <p:txBody>
          <a:bodyPr wrap="square" rtlCol="0">
            <a:spAutoFit/>
          </a:bodyPr>
          <a:lstStyle/>
          <a:p>
            <a:pPr algn="r"/>
            <a:r>
              <a:rPr lang="en-US" sz="2400" b="1">
                <a:solidFill>
                  <a:schemeClr val="bg1">
                    <a:lumMod val="95000"/>
                  </a:schemeClr>
                </a:solidFill>
              </a:rPr>
              <a:t>5</a:t>
            </a:r>
            <a:endParaRPr lang="en-US">
              <a:solidFill>
                <a:schemeClr val="bg1">
                  <a:lumMod val="95000"/>
                </a:schemeClr>
              </a:solidFill>
            </a:endParaRPr>
          </a:p>
        </p:txBody>
      </p:sp>
      <p:sp>
        <p:nvSpPr>
          <p:cNvPr id="8" name="TextBox 7">
            <a:extLst>
              <a:ext uri="{FF2B5EF4-FFF2-40B4-BE49-F238E27FC236}">
                <a16:creationId xmlns:a16="http://schemas.microsoft.com/office/drawing/2014/main" id="{623F3162-AB2E-3BF8-E238-74978DBD31A1}"/>
              </a:ext>
            </a:extLst>
          </p:cNvPr>
          <p:cNvSpPr txBox="1"/>
          <p:nvPr/>
        </p:nvSpPr>
        <p:spPr>
          <a:xfrm>
            <a:off x="119061" y="6333615"/>
            <a:ext cx="5727186" cy="369332"/>
          </a:xfrm>
          <a:prstGeom prst="rect">
            <a:avLst/>
          </a:prstGeom>
          <a:noFill/>
        </p:spPr>
        <p:txBody>
          <a:bodyPr wrap="square" rtlCol="0">
            <a:spAutoFit/>
          </a:bodyPr>
          <a:lstStyle/>
          <a:p>
            <a:r>
              <a:rPr lang="en-GB">
                <a:solidFill>
                  <a:schemeClr val="bg1">
                    <a:lumMod val="95000"/>
                  </a:schemeClr>
                </a:solidFill>
              </a:rPr>
              <a:t>GDPR Data analysis with Power BI</a:t>
            </a:r>
          </a:p>
        </p:txBody>
      </p:sp>
      <p:sp>
        <p:nvSpPr>
          <p:cNvPr id="10" name="TextBox 9">
            <a:extLst>
              <a:ext uri="{FF2B5EF4-FFF2-40B4-BE49-F238E27FC236}">
                <a16:creationId xmlns:a16="http://schemas.microsoft.com/office/drawing/2014/main" id="{4E3B7FED-B30E-7493-1770-ADC7FDD7A1A8}"/>
              </a:ext>
            </a:extLst>
          </p:cNvPr>
          <p:cNvSpPr txBox="1"/>
          <p:nvPr/>
        </p:nvSpPr>
        <p:spPr>
          <a:xfrm>
            <a:off x="1073370" y="707450"/>
            <a:ext cx="7047075" cy="707886"/>
          </a:xfrm>
          <a:prstGeom prst="rect">
            <a:avLst/>
          </a:prstGeom>
          <a:noFill/>
        </p:spPr>
        <p:txBody>
          <a:bodyPr wrap="square" rtlCol="0">
            <a:spAutoFit/>
          </a:bodyPr>
          <a:lstStyle/>
          <a:p>
            <a:r>
              <a:rPr lang="en-US" sz="4000" b="1"/>
              <a:t>Data description</a:t>
            </a:r>
          </a:p>
        </p:txBody>
      </p:sp>
      <p:sp>
        <p:nvSpPr>
          <p:cNvPr id="11" name="TextBox 10">
            <a:extLst>
              <a:ext uri="{FF2B5EF4-FFF2-40B4-BE49-F238E27FC236}">
                <a16:creationId xmlns:a16="http://schemas.microsoft.com/office/drawing/2014/main" id="{93BA833A-61B1-5CA7-FD3A-6627F12D4F74}"/>
              </a:ext>
            </a:extLst>
          </p:cNvPr>
          <p:cNvSpPr txBox="1"/>
          <p:nvPr/>
        </p:nvSpPr>
        <p:spPr>
          <a:xfrm>
            <a:off x="1073370" y="1414743"/>
            <a:ext cx="10204001" cy="2308324"/>
          </a:xfrm>
          <a:prstGeom prst="rect">
            <a:avLst/>
          </a:prstGeom>
          <a:noFill/>
        </p:spPr>
        <p:txBody>
          <a:bodyPr wrap="square" rtlCol="0">
            <a:spAutoFit/>
          </a:bodyPr>
          <a:lstStyle/>
          <a:p>
            <a:pPr algn="just"/>
            <a:r>
              <a:rPr lang="en-GB" sz="2400" b="1">
                <a:solidFill>
                  <a:schemeClr val="accent1"/>
                </a:solidFill>
              </a:rPr>
              <a:t>Data source</a:t>
            </a:r>
          </a:p>
          <a:p>
            <a:pPr algn="just"/>
            <a:r>
              <a:rPr lang="en-GB" sz="2400"/>
              <a:t>The data is downloaded from Kaggle, the original page can be accessed by the following link: </a:t>
            </a:r>
            <a:r>
              <a:rPr lang="en-GB" sz="2400" b="1">
                <a:hlinkClick r:id="rId23">
                  <a:extLst>
                    <a:ext uri="{A12FA001-AC4F-418D-AE19-62706E023703}">
                      <ahyp:hlinkClr xmlns:ahyp="http://schemas.microsoft.com/office/drawing/2018/hyperlinkcolor" val="tx"/>
                    </a:ext>
                  </a:extLst>
                </a:hlinkClick>
              </a:rPr>
              <a:t>GDPR Fines 2018-2020 Updated 23.01.2021</a:t>
            </a:r>
            <a:endParaRPr lang="en-GB" sz="2400" b="1"/>
          </a:p>
          <a:p>
            <a:pPr algn="just"/>
            <a:endParaRPr lang="en-GB" sz="2400" b="1">
              <a:solidFill>
                <a:schemeClr val="accent1"/>
              </a:solidFill>
            </a:endParaRPr>
          </a:p>
          <a:p>
            <a:pPr algn="just"/>
            <a:r>
              <a:rPr lang="en-GB" sz="2400" b="1">
                <a:solidFill>
                  <a:schemeClr val="accent1"/>
                </a:solidFill>
              </a:rPr>
              <a:t>Data description</a:t>
            </a:r>
          </a:p>
          <a:p>
            <a:pPr algn="just"/>
            <a:r>
              <a:rPr lang="en-GB" sz="2400"/>
              <a:t>The set contains 11 columns and 510 rows, details are given below</a:t>
            </a:r>
            <a:endParaRPr lang="en-GB" sz="2400" b="1">
              <a:solidFill>
                <a:schemeClr val="accent1"/>
              </a:solidFill>
            </a:endParaRPr>
          </a:p>
        </p:txBody>
      </p:sp>
      <p:graphicFrame>
        <p:nvGraphicFramePr>
          <p:cNvPr id="15" name="Table 16">
            <a:extLst>
              <a:ext uri="{FF2B5EF4-FFF2-40B4-BE49-F238E27FC236}">
                <a16:creationId xmlns:a16="http://schemas.microsoft.com/office/drawing/2014/main" id="{CE1BD8F6-1E91-9495-7305-87A09D885115}"/>
              </a:ext>
            </a:extLst>
          </p:cNvPr>
          <p:cNvGraphicFramePr>
            <a:graphicFrameLocks noGrp="1"/>
          </p:cNvGraphicFramePr>
          <p:nvPr>
            <p:extLst>
              <p:ext uri="{D42A27DB-BD31-4B8C-83A1-F6EECF244321}">
                <p14:modId xmlns:p14="http://schemas.microsoft.com/office/powerpoint/2010/main" val="2875973534"/>
              </p:ext>
            </p:extLst>
          </p:nvPr>
        </p:nvGraphicFramePr>
        <p:xfrm>
          <a:off x="1073370" y="3779257"/>
          <a:ext cx="10509030" cy="2219960"/>
        </p:xfrm>
        <a:graphic>
          <a:graphicData uri="http://schemas.openxmlformats.org/drawingml/2006/table">
            <a:tbl>
              <a:tblPr firstRow="1" bandRow="1">
                <a:tableStyleId>{2D5ABB26-0587-4C30-8999-92F81FD0307C}</a:tableStyleId>
              </a:tblPr>
              <a:tblGrid>
                <a:gridCol w="1194701">
                  <a:extLst>
                    <a:ext uri="{9D8B030D-6E8A-4147-A177-3AD203B41FA5}">
                      <a16:colId xmlns:a16="http://schemas.microsoft.com/office/drawing/2014/main" val="3838733237"/>
                    </a:ext>
                  </a:extLst>
                </a:gridCol>
                <a:gridCol w="3191435">
                  <a:extLst>
                    <a:ext uri="{9D8B030D-6E8A-4147-A177-3AD203B41FA5}">
                      <a16:colId xmlns:a16="http://schemas.microsoft.com/office/drawing/2014/main" val="701964803"/>
                    </a:ext>
                  </a:extLst>
                </a:gridCol>
                <a:gridCol w="1604682">
                  <a:extLst>
                    <a:ext uri="{9D8B030D-6E8A-4147-A177-3AD203B41FA5}">
                      <a16:colId xmlns:a16="http://schemas.microsoft.com/office/drawing/2014/main" val="1739293821"/>
                    </a:ext>
                  </a:extLst>
                </a:gridCol>
                <a:gridCol w="4518212">
                  <a:extLst>
                    <a:ext uri="{9D8B030D-6E8A-4147-A177-3AD203B41FA5}">
                      <a16:colId xmlns:a16="http://schemas.microsoft.com/office/drawing/2014/main" val="460019675"/>
                    </a:ext>
                  </a:extLst>
                </a:gridCol>
              </a:tblGrid>
              <a:tr h="0">
                <a:tc>
                  <a:txBody>
                    <a:bodyPr/>
                    <a:lstStyle/>
                    <a:p>
                      <a:r>
                        <a:rPr lang="en-US" b="1"/>
                        <a:t>id</a:t>
                      </a:r>
                    </a:p>
                  </a:txBody>
                  <a:tcPr/>
                </a:tc>
                <a:tc>
                  <a:txBody>
                    <a:bodyPr/>
                    <a:lstStyle/>
                    <a:p>
                      <a:r>
                        <a:rPr lang="en-US" b="0"/>
                        <a:t>Index column, </a:t>
                      </a:r>
                      <a:r>
                        <a:rPr lang="en-US" b="0" i="1"/>
                        <a:t>numeric</a:t>
                      </a:r>
                    </a:p>
                  </a:txBody>
                  <a:tcPr/>
                </a:tc>
                <a:tc>
                  <a:txBody>
                    <a:bodyPr/>
                    <a:lstStyle/>
                    <a:p>
                      <a:r>
                        <a:rPr lang="en-US" b="1"/>
                        <a:t>date</a:t>
                      </a:r>
                    </a:p>
                  </a:txBody>
                  <a:tcPr/>
                </a:tc>
                <a:tc>
                  <a:txBody>
                    <a:bodyPr/>
                    <a:lstStyle/>
                    <a:p>
                      <a:r>
                        <a:rPr lang="en-US" b="0"/>
                        <a:t>Date when the case took place, </a:t>
                      </a:r>
                      <a:r>
                        <a:rPr lang="en-US" b="0" i="1"/>
                        <a:t>date</a:t>
                      </a:r>
                    </a:p>
                  </a:txBody>
                  <a:tcPr/>
                </a:tc>
                <a:extLst>
                  <a:ext uri="{0D108BD9-81ED-4DB2-BD59-A6C34878D82A}">
                    <a16:rowId xmlns:a16="http://schemas.microsoft.com/office/drawing/2014/main" val="2598286247"/>
                  </a:ext>
                </a:extLst>
              </a:tr>
              <a:tr h="370840">
                <a:tc>
                  <a:txBody>
                    <a:bodyPr/>
                    <a:lstStyle/>
                    <a:p>
                      <a:r>
                        <a:rPr lang="en-US" b="1"/>
                        <a:t>picture</a:t>
                      </a:r>
                    </a:p>
                  </a:txBody>
                  <a:tcPr/>
                </a:tc>
                <a:tc>
                  <a:txBody>
                    <a:bodyPr/>
                    <a:lstStyle/>
                    <a:p>
                      <a:r>
                        <a:rPr lang="en-US" b="0"/>
                        <a:t>Links to picture of the page, </a:t>
                      </a:r>
                      <a:r>
                        <a:rPr lang="en-US" b="0" i="1"/>
                        <a:t>text</a:t>
                      </a:r>
                    </a:p>
                  </a:txBody>
                  <a:tcPr/>
                </a:tc>
                <a:tc>
                  <a:txBody>
                    <a:bodyPr/>
                    <a:lstStyle/>
                    <a:p>
                      <a:r>
                        <a:rPr lang="en-US" b="1"/>
                        <a:t>org_fined</a:t>
                      </a:r>
                    </a:p>
                  </a:txBody>
                  <a:tcPr/>
                </a:tc>
                <a:tc>
                  <a:txBody>
                    <a:bodyPr/>
                    <a:lstStyle/>
                    <a:p>
                      <a:r>
                        <a:rPr lang="en-US" b="0"/>
                        <a:t>Names of the violating organization, </a:t>
                      </a:r>
                      <a:r>
                        <a:rPr lang="en-US" b="0" i="1"/>
                        <a:t>text</a:t>
                      </a:r>
                    </a:p>
                  </a:txBody>
                  <a:tcPr/>
                </a:tc>
                <a:extLst>
                  <a:ext uri="{0D108BD9-81ED-4DB2-BD59-A6C34878D82A}">
                    <a16:rowId xmlns:a16="http://schemas.microsoft.com/office/drawing/2014/main" val="3451884599"/>
                  </a:ext>
                </a:extLst>
              </a:tr>
              <a:tr h="370840">
                <a:tc>
                  <a:txBody>
                    <a:bodyPr/>
                    <a:lstStyle/>
                    <a:p>
                      <a:r>
                        <a:rPr lang="en-US" b="1"/>
                        <a:t>country</a:t>
                      </a:r>
                    </a:p>
                  </a:txBody>
                  <a:tcPr/>
                </a:tc>
                <a:tc>
                  <a:txBody>
                    <a:bodyPr/>
                    <a:lstStyle/>
                    <a:p>
                      <a:r>
                        <a:rPr lang="en-US" b="0"/>
                        <a:t>Country names, </a:t>
                      </a:r>
                      <a:r>
                        <a:rPr lang="en-US" b="0" i="1"/>
                        <a:t>text</a:t>
                      </a:r>
                      <a:r>
                        <a:rPr lang="en-US" b="0"/>
                        <a:t> </a:t>
                      </a:r>
                    </a:p>
                  </a:txBody>
                  <a:tcPr/>
                </a:tc>
                <a:tc>
                  <a:txBody>
                    <a:bodyPr/>
                    <a:lstStyle/>
                    <a:p>
                      <a:r>
                        <a:rPr lang="en-US" b="1"/>
                        <a:t>articleViolated</a:t>
                      </a:r>
                    </a:p>
                  </a:txBody>
                  <a:tcPr/>
                </a:tc>
                <a:tc>
                  <a:txBody>
                    <a:bodyPr/>
                    <a:lstStyle/>
                    <a:p>
                      <a:r>
                        <a:rPr lang="en-US" b="0"/>
                        <a:t>Information of the violated articles, </a:t>
                      </a:r>
                      <a:r>
                        <a:rPr lang="en-US" b="0" i="1"/>
                        <a:t>text</a:t>
                      </a:r>
                    </a:p>
                  </a:txBody>
                  <a:tcPr/>
                </a:tc>
                <a:extLst>
                  <a:ext uri="{0D108BD9-81ED-4DB2-BD59-A6C34878D82A}">
                    <a16:rowId xmlns:a16="http://schemas.microsoft.com/office/drawing/2014/main" val="253447846"/>
                  </a:ext>
                </a:extLst>
              </a:tr>
              <a:tr h="370840">
                <a:tc>
                  <a:txBody>
                    <a:bodyPr/>
                    <a:lstStyle/>
                    <a:p>
                      <a:r>
                        <a:rPr lang="en-US" b="1"/>
                        <a:t>price</a:t>
                      </a:r>
                    </a:p>
                  </a:txBody>
                  <a:tcPr/>
                </a:tc>
                <a:tc>
                  <a:txBody>
                    <a:bodyPr/>
                    <a:lstStyle/>
                    <a:p>
                      <a:r>
                        <a:rPr lang="en-US" b="0"/>
                        <a:t>Fine amount, </a:t>
                      </a:r>
                      <a:r>
                        <a:rPr lang="en-US" b="0" i="1"/>
                        <a:t>numeric</a:t>
                      </a:r>
                    </a:p>
                  </a:txBody>
                  <a:tcPr/>
                </a:tc>
                <a:tc>
                  <a:txBody>
                    <a:bodyPr/>
                    <a:lstStyle/>
                    <a:p>
                      <a:r>
                        <a:rPr lang="en-US" b="1"/>
                        <a:t>type</a:t>
                      </a:r>
                    </a:p>
                  </a:txBody>
                  <a:tcPr/>
                </a:tc>
                <a:tc>
                  <a:txBody>
                    <a:bodyPr/>
                    <a:lstStyle/>
                    <a:p>
                      <a:r>
                        <a:rPr lang="en-US" b="0"/>
                        <a:t>Reasons of the fine, </a:t>
                      </a:r>
                      <a:r>
                        <a:rPr lang="en-US" b="0" i="1"/>
                        <a:t>text</a:t>
                      </a:r>
                    </a:p>
                  </a:txBody>
                  <a:tcPr/>
                </a:tc>
                <a:extLst>
                  <a:ext uri="{0D108BD9-81ED-4DB2-BD59-A6C34878D82A}">
                    <a16:rowId xmlns:a16="http://schemas.microsoft.com/office/drawing/2014/main" val="2873230938"/>
                  </a:ext>
                </a:extLst>
              </a:tr>
              <a:tr h="370840">
                <a:tc>
                  <a:txBody>
                    <a:bodyPr/>
                    <a:lstStyle/>
                    <a:p>
                      <a:r>
                        <a:rPr lang="en-US" b="1"/>
                        <a:t>authority</a:t>
                      </a:r>
                    </a:p>
                  </a:txBody>
                  <a:tcPr/>
                </a:tc>
                <a:tc>
                  <a:txBody>
                    <a:bodyPr/>
                    <a:lstStyle/>
                    <a:p>
                      <a:r>
                        <a:rPr lang="en-US" b="0"/>
                        <a:t>Athority issuing the fine, </a:t>
                      </a:r>
                      <a:r>
                        <a:rPr lang="en-US" b="0" i="1"/>
                        <a:t>text</a:t>
                      </a:r>
                    </a:p>
                  </a:txBody>
                  <a:tcPr/>
                </a:tc>
                <a:tc>
                  <a:txBody>
                    <a:bodyPr/>
                    <a:lstStyle/>
                    <a:p>
                      <a:r>
                        <a:rPr lang="en-US" b="1"/>
                        <a:t>source</a:t>
                      </a:r>
                    </a:p>
                  </a:txBody>
                  <a:tcPr/>
                </a:tc>
                <a:tc>
                  <a:txBody>
                    <a:bodyPr/>
                    <a:lstStyle/>
                    <a:p>
                      <a:r>
                        <a:rPr lang="en-US" b="0"/>
                        <a:t>Links to the original article, </a:t>
                      </a:r>
                      <a:r>
                        <a:rPr lang="en-US" b="0" i="1"/>
                        <a:t>text</a:t>
                      </a:r>
                    </a:p>
                  </a:txBody>
                  <a:tcPr/>
                </a:tc>
                <a:extLst>
                  <a:ext uri="{0D108BD9-81ED-4DB2-BD59-A6C34878D82A}">
                    <a16:rowId xmlns:a16="http://schemas.microsoft.com/office/drawing/2014/main" val="2384194900"/>
                  </a:ext>
                </a:extLst>
              </a:tr>
              <a:tr h="370840">
                <a:tc>
                  <a:txBody>
                    <a:bodyPr/>
                    <a:lstStyle/>
                    <a:p>
                      <a:r>
                        <a:rPr lang="en-US" b="1"/>
                        <a:t>summary</a:t>
                      </a:r>
                    </a:p>
                  </a:txBody>
                  <a:tcPr/>
                </a:tc>
                <a:tc>
                  <a:txBody>
                    <a:bodyPr/>
                    <a:lstStyle/>
                    <a:p>
                      <a:r>
                        <a:rPr lang="en-US" b="0"/>
                        <a:t>Summary of the contents , </a:t>
                      </a:r>
                      <a:r>
                        <a:rPr lang="en-US" b="0" i="1"/>
                        <a:t>text</a:t>
                      </a:r>
                    </a:p>
                  </a:txBody>
                  <a:tcPr/>
                </a:tc>
                <a:tc>
                  <a:txBody>
                    <a:bodyPr/>
                    <a:lstStyle/>
                    <a:p>
                      <a:endParaRPr lang="en-US" b="0"/>
                    </a:p>
                  </a:txBody>
                  <a:tcPr/>
                </a:tc>
                <a:tc>
                  <a:txBody>
                    <a:bodyPr/>
                    <a:lstStyle/>
                    <a:p>
                      <a:endParaRPr lang="en-US" b="0"/>
                    </a:p>
                  </a:txBody>
                  <a:tcPr/>
                </a:tc>
                <a:extLst>
                  <a:ext uri="{0D108BD9-81ED-4DB2-BD59-A6C34878D82A}">
                    <a16:rowId xmlns:a16="http://schemas.microsoft.com/office/drawing/2014/main" val="1108713888"/>
                  </a:ext>
                </a:extLst>
              </a:tr>
            </a:tbl>
          </a:graphicData>
        </a:graphic>
      </p:graphicFrame>
    </p:spTree>
    <p:extLst>
      <p:ext uri="{BB962C8B-B14F-4D97-AF65-F5344CB8AC3E}">
        <p14:creationId xmlns:p14="http://schemas.microsoft.com/office/powerpoint/2010/main" val="385033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ED67E21E-31B8-368D-2769-9603148B413F}"/>
              </a:ext>
            </a:extLst>
          </p:cNvPr>
          <p:cNvSpPr/>
          <p:nvPr/>
        </p:nvSpPr>
        <p:spPr>
          <a:xfrm>
            <a:off x="2322902" y="1497106"/>
            <a:ext cx="3434288" cy="4517046"/>
          </a:xfrm>
          <a:prstGeom prst="roundRect">
            <a:avLst>
              <a:gd name="adj" fmla="val 5487"/>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4300722" y="0"/>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hlinkClick r:id="rId2" action="ppaction://hlinksldjump"/>
            <a:extLst>
              <a:ext uri="{FF2B5EF4-FFF2-40B4-BE49-F238E27FC236}">
                <a16:creationId xmlns:a16="http://schemas.microsoft.com/office/drawing/2014/main" id="{F1CC0FA9-EC0D-A214-181F-6253FBD40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hlinkClick r:id="rId4" action="ppaction://hlinksldjump"/>
            <a:extLst>
              <a:ext uri="{FF2B5EF4-FFF2-40B4-BE49-F238E27FC236}">
                <a16:creationId xmlns:a16="http://schemas.microsoft.com/office/drawing/2014/main" id="{246906E7-9161-9D39-14D8-745AD507F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hlinkClick r:id="rId6" action="ppaction://hlinksldjump"/>
            <a:extLst>
              <a:ext uri="{FF2B5EF4-FFF2-40B4-BE49-F238E27FC236}">
                <a16:creationId xmlns:a16="http://schemas.microsoft.com/office/drawing/2014/main" id="{7576D514-5369-13C4-A025-69F21A91ED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hlinkClick r:id="rId8" action="ppaction://hlinksldjump"/>
            <a:extLst>
              <a:ext uri="{FF2B5EF4-FFF2-40B4-BE49-F238E27FC236}">
                <a16:creationId xmlns:a16="http://schemas.microsoft.com/office/drawing/2014/main" id="{78D40070-4145-DF05-6510-7FD7ADEEBA3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hlinkClick r:id="rId10" action="ppaction://hlinksldjump"/>
            <a:extLst>
              <a:ext uri="{FF2B5EF4-FFF2-40B4-BE49-F238E27FC236}">
                <a16:creationId xmlns:a16="http://schemas.microsoft.com/office/drawing/2014/main" id="{4A1E0B58-FDAD-828D-27A9-AD5336B5A6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hlinkClick r:id="rId12" action="ppaction://hlinksldjump"/>
            <a:extLst>
              <a:ext uri="{FF2B5EF4-FFF2-40B4-BE49-F238E27FC236}">
                <a16:creationId xmlns:a16="http://schemas.microsoft.com/office/drawing/2014/main" id="{2D5B96FF-8E7F-DC2D-EEB6-ACACFB4C5C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566DC0C6-2E19-9CAB-DDBE-9F6477C3C8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hlinkClick r:id="rId15" action="ppaction://hlinksldjump"/>
            <a:extLst>
              <a:ext uri="{FF2B5EF4-FFF2-40B4-BE49-F238E27FC236}">
                <a16:creationId xmlns:a16="http://schemas.microsoft.com/office/drawing/2014/main" id="{138BF3BE-611F-DF61-AA8D-8EBA8290B46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hlinkClick r:id="rId17" action="ppaction://hlinksldjump"/>
            <a:extLst>
              <a:ext uri="{FF2B5EF4-FFF2-40B4-BE49-F238E27FC236}">
                <a16:creationId xmlns:a16="http://schemas.microsoft.com/office/drawing/2014/main" id="{D3042137-B395-BA29-DD78-21F2A4E94B2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hlinkClick r:id="rId19" action="ppaction://hlinksldjump"/>
            <a:extLst>
              <a:ext uri="{FF2B5EF4-FFF2-40B4-BE49-F238E27FC236}">
                <a16:creationId xmlns:a16="http://schemas.microsoft.com/office/drawing/2014/main" id="{A34A6093-35DB-96E8-CEA9-0EE021F14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hlinkClick r:id="rId21" action="ppaction://hlinksldjump"/>
            <a:extLst>
              <a:ext uri="{FF2B5EF4-FFF2-40B4-BE49-F238E27FC236}">
                <a16:creationId xmlns:a16="http://schemas.microsoft.com/office/drawing/2014/main" id="{6097B44B-37C3-56EC-AB13-92BFF7B72C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2" name="Rectangle 1">
            <a:extLst>
              <a:ext uri="{FF2B5EF4-FFF2-40B4-BE49-F238E27FC236}">
                <a16:creationId xmlns:a16="http://schemas.microsoft.com/office/drawing/2014/main" id="{C8EA7581-752B-35BE-8941-E3FFF1D5A342}"/>
              </a:ext>
            </a:extLst>
          </p:cNvPr>
          <p:cNvSpPr/>
          <p:nvPr/>
        </p:nvSpPr>
        <p:spPr>
          <a:xfrm>
            <a:off x="0" y="6149788"/>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4194A6-2399-D537-03B1-D61ABD428C19}"/>
              </a:ext>
            </a:extLst>
          </p:cNvPr>
          <p:cNvSpPr txBox="1"/>
          <p:nvPr/>
        </p:nvSpPr>
        <p:spPr>
          <a:xfrm>
            <a:off x="10166060" y="6287449"/>
            <a:ext cx="1908618" cy="461665"/>
          </a:xfrm>
          <a:prstGeom prst="rect">
            <a:avLst/>
          </a:prstGeom>
          <a:noFill/>
        </p:spPr>
        <p:txBody>
          <a:bodyPr wrap="square" rtlCol="0">
            <a:spAutoFit/>
          </a:bodyPr>
          <a:lstStyle/>
          <a:p>
            <a:pPr algn="r"/>
            <a:r>
              <a:rPr lang="en-US" sz="2400" b="1">
                <a:solidFill>
                  <a:schemeClr val="bg1">
                    <a:lumMod val="95000"/>
                  </a:schemeClr>
                </a:solidFill>
              </a:rPr>
              <a:t>6</a:t>
            </a:r>
            <a:endParaRPr lang="en-US">
              <a:solidFill>
                <a:schemeClr val="bg1">
                  <a:lumMod val="95000"/>
                </a:schemeClr>
              </a:solidFill>
            </a:endParaRPr>
          </a:p>
        </p:txBody>
      </p:sp>
      <p:sp>
        <p:nvSpPr>
          <p:cNvPr id="8" name="TextBox 7">
            <a:extLst>
              <a:ext uri="{FF2B5EF4-FFF2-40B4-BE49-F238E27FC236}">
                <a16:creationId xmlns:a16="http://schemas.microsoft.com/office/drawing/2014/main" id="{07353AE1-1AAE-38CF-5E0B-9630FBAFC6E1}"/>
              </a:ext>
            </a:extLst>
          </p:cNvPr>
          <p:cNvSpPr txBox="1"/>
          <p:nvPr/>
        </p:nvSpPr>
        <p:spPr>
          <a:xfrm>
            <a:off x="119061" y="6333615"/>
            <a:ext cx="5727186" cy="369332"/>
          </a:xfrm>
          <a:prstGeom prst="rect">
            <a:avLst/>
          </a:prstGeom>
          <a:noFill/>
        </p:spPr>
        <p:txBody>
          <a:bodyPr wrap="square" rtlCol="0">
            <a:spAutoFit/>
          </a:bodyPr>
          <a:lstStyle/>
          <a:p>
            <a:r>
              <a:rPr lang="en-GB">
                <a:solidFill>
                  <a:schemeClr val="bg1">
                    <a:lumMod val="95000"/>
                  </a:schemeClr>
                </a:solidFill>
              </a:rPr>
              <a:t>GDPR Data analysis with Power BI</a:t>
            </a:r>
          </a:p>
        </p:txBody>
      </p:sp>
      <p:sp>
        <p:nvSpPr>
          <p:cNvPr id="10" name="TextBox 9">
            <a:extLst>
              <a:ext uri="{FF2B5EF4-FFF2-40B4-BE49-F238E27FC236}">
                <a16:creationId xmlns:a16="http://schemas.microsoft.com/office/drawing/2014/main" id="{4DEB00A1-6E76-DA38-659F-E99053340C63}"/>
              </a:ext>
            </a:extLst>
          </p:cNvPr>
          <p:cNvSpPr txBox="1"/>
          <p:nvPr/>
        </p:nvSpPr>
        <p:spPr>
          <a:xfrm>
            <a:off x="1073370" y="707450"/>
            <a:ext cx="7047075" cy="707886"/>
          </a:xfrm>
          <a:prstGeom prst="rect">
            <a:avLst/>
          </a:prstGeom>
          <a:noFill/>
        </p:spPr>
        <p:txBody>
          <a:bodyPr wrap="square" rtlCol="0">
            <a:spAutoFit/>
          </a:bodyPr>
          <a:lstStyle/>
          <a:p>
            <a:r>
              <a:rPr lang="en-US" sz="4000" b="1"/>
              <a:t>Data transformation</a:t>
            </a:r>
          </a:p>
        </p:txBody>
      </p:sp>
      <p:pic>
        <p:nvPicPr>
          <p:cNvPr id="13" name="Picture 12">
            <a:extLst>
              <a:ext uri="{FF2B5EF4-FFF2-40B4-BE49-F238E27FC236}">
                <a16:creationId xmlns:a16="http://schemas.microsoft.com/office/drawing/2014/main" id="{739E91B5-0264-B8B2-71C3-F2D0C4F7EB05}"/>
              </a:ext>
            </a:extLst>
          </p:cNvPr>
          <p:cNvPicPr>
            <a:picLocks noChangeAspect="1"/>
          </p:cNvPicPr>
          <p:nvPr/>
        </p:nvPicPr>
        <p:blipFill>
          <a:blip r:embed="rId23"/>
          <a:stretch>
            <a:fillRect/>
          </a:stretch>
        </p:blipFill>
        <p:spPr>
          <a:xfrm>
            <a:off x="835245" y="2329458"/>
            <a:ext cx="628738" cy="762106"/>
          </a:xfrm>
          <a:prstGeom prst="rect">
            <a:avLst/>
          </a:prstGeom>
          <a:ln>
            <a:solidFill>
              <a:schemeClr val="tx1"/>
            </a:solidFill>
          </a:ln>
        </p:spPr>
      </p:pic>
      <p:pic>
        <p:nvPicPr>
          <p:cNvPr id="17" name="Picture 16">
            <a:extLst>
              <a:ext uri="{FF2B5EF4-FFF2-40B4-BE49-F238E27FC236}">
                <a16:creationId xmlns:a16="http://schemas.microsoft.com/office/drawing/2014/main" id="{7724B56C-0FCB-394A-1158-A324C9AF974C}"/>
              </a:ext>
            </a:extLst>
          </p:cNvPr>
          <p:cNvPicPr>
            <a:picLocks noChangeAspect="1"/>
          </p:cNvPicPr>
          <p:nvPr/>
        </p:nvPicPr>
        <p:blipFill>
          <a:blip r:embed="rId24"/>
          <a:stretch>
            <a:fillRect/>
          </a:stretch>
        </p:blipFill>
        <p:spPr>
          <a:xfrm>
            <a:off x="2856100" y="2171988"/>
            <a:ext cx="2429214" cy="1190791"/>
          </a:xfrm>
          <a:prstGeom prst="rect">
            <a:avLst/>
          </a:prstGeom>
          <a:ln>
            <a:solidFill>
              <a:schemeClr val="tx1"/>
            </a:solidFill>
          </a:ln>
        </p:spPr>
      </p:pic>
      <p:pic>
        <p:nvPicPr>
          <p:cNvPr id="21" name="Picture 20">
            <a:extLst>
              <a:ext uri="{FF2B5EF4-FFF2-40B4-BE49-F238E27FC236}">
                <a16:creationId xmlns:a16="http://schemas.microsoft.com/office/drawing/2014/main" id="{9EA23841-D7C7-F144-AF2B-BD8EF87BEB80}"/>
              </a:ext>
            </a:extLst>
          </p:cNvPr>
          <p:cNvPicPr>
            <a:picLocks noChangeAspect="1"/>
          </p:cNvPicPr>
          <p:nvPr/>
        </p:nvPicPr>
        <p:blipFill>
          <a:blip r:embed="rId25"/>
          <a:stretch>
            <a:fillRect/>
          </a:stretch>
        </p:blipFill>
        <p:spPr>
          <a:xfrm>
            <a:off x="2517018" y="3755628"/>
            <a:ext cx="3107379" cy="2068828"/>
          </a:xfrm>
          <a:prstGeom prst="rect">
            <a:avLst/>
          </a:prstGeom>
          <a:ln>
            <a:solidFill>
              <a:schemeClr val="tx1"/>
            </a:solidFill>
          </a:ln>
        </p:spPr>
      </p:pic>
      <p:pic>
        <p:nvPicPr>
          <p:cNvPr id="23" name="Picture 22">
            <a:extLst>
              <a:ext uri="{FF2B5EF4-FFF2-40B4-BE49-F238E27FC236}">
                <a16:creationId xmlns:a16="http://schemas.microsoft.com/office/drawing/2014/main" id="{709932CE-8255-B05D-C1BE-D8146834B7FD}"/>
              </a:ext>
            </a:extLst>
          </p:cNvPr>
          <p:cNvPicPr>
            <a:picLocks noChangeAspect="1"/>
          </p:cNvPicPr>
          <p:nvPr/>
        </p:nvPicPr>
        <p:blipFill>
          <a:blip r:embed="rId26"/>
          <a:stretch>
            <a:fillRect/>
          </a:stretch>
        </p:blipFill>
        <p:spPr>
          <a:xfrm>
            <a:off x="6557365" y="2234194"/>
            <a:ext cx="1943371" cy="857370"/>
          </a:xfrm>
          <a:prstGeom prst="rect">
            <a:avLst/>
          </a:prstGeom>
          <a:ln>
            <a:solidFill>
              <a:schemeClr val="tx1"/>
            </a:solidFill>
          </a:ln>
        </p:spPr>
      </p:pic>
      <p:pic>
        <p:nvPicPr>
          <p:cNvPr id="29" name="Picture 28">
            <a:extLst>
              <a:ext uri="{FF2B5EF4-FFF2-40B4-BE49-F238E27FC236}">
                <a16:creationId xmlns:a16="http://schemas.microsoft.com/office/drawing/2014/main" id="{88C20978-F321-71E5-016F-B8FCCCF66217}"/>
              </a:ext>
            </a:extLst>
          </p:cNvPr>
          <p:cNvPicPr>
            <a:picLocks noChangeAspect="1"/>
          </p:cNvPicPr>
          <p:nvPr/>
        </p:nvPicPr>
        <p:blipFill>
          <a:blip r:embed="rId27"/>
          <a:stretch>
            <a:fillRect/>
          </a:stretch>
        </p:blipFill>
        <p:spPr>
          <a:xfrm>
            <a:off x="6513577" y="3337272"/>
            <a:ext cx="2094994" cy="2505934"/>
          </a:xfrm>
          <a:prstGeom prst="rect">
            <a:avLst/>
          </a:prstGeom>
          <a:ln>
            <a:solidFill>
              <a:schemeClr val="tx1"/>
            </a:solidFill>
          </a:ln>
        </p:spPr>
      </p:pic>
      <p:pic>
        <p:nvPicPr>
          <p:cNvPr id="33" name="Picture 32">
            <a:extLst>
              <a:ext uri="{FF2B5EF4-FFF2-40B4-BE49-F238E27FC236}">
                <a16:creationId xmlns:a16="http://schemas.microsoft.com/office/drawing/2014/main" id="{D46440A9-EE6B-A6B0-6380-2DA65068B239}"/>
              </a:ext>
            </a:extLst>
          </p:cNvPr>
          <p:cNvPicPr>
            <a:picLocks noChangeAspect="1"/>
          </p:cNvPicPr>
          <p:nvPr/>
        </p:nvPicPr>
        <p:blipFill>
          <a:blip r:embed="rId28"/>
          <a:stretch>
            <a:fillRect/>
          </a:stretch>
        </p:blipFill>
        <p:spPr>
          <a:xfrm>
            <a:off x="9732493" y="2210982"/>
            <a:ext cx="1724266" cy="1009791"/>
          </a:xfrm>
          <a:prstGeom prst="rect">
            <a:avLst/>
          </a:prstGeom>
          <a:ln>
            <a:solidFill>
              <a:schemeClr val="tx1"/>
            </a:solidFill>
          </a:ln>
        </p:spPr>
      </p:pic>
      <p:pic>
        <p:nvPicPr>
          <p:cNvPr id="35" name="Picture 34">
            <a:extLst>
              <a:ext uri="{FF2B5EF4-FFF2-40B4-BE49-F238E27FC236}">
                <a16:creationId xmlns:a16="http://schemas.microsoft.com/office/drawing/2014/main" id="{88B40B30-6C1B-F215-B2B2-1023A758A558}"/>
              </a:ext>
            </a:extLst>
          </p:cNvPr>
          <p:cNvPicPr>
            <a:picLocks noChangeAspect="1"/>
          </p:cNvPicPr>
          <p:nvPr/>
        </p:nvPicPr>
        <p:blipFill>
          <a:blip r:embed="rId29"/>
          <a:stretch>
            <a:fillRect/>
          </a:stretch>
        </p:blipFill>
        <p:spPr>
          <a:xfrm>
            <a:off x="9404207" y="3356409"/>
            <a:ext cx="2380837" cy="2502347"/>
          </a:xfrm>
          <a:prstGeom prst="rect">
            <a:avLst/>
          </a:prstGeom>
          <a:ln>
            <a:solidFill>
              <a:schemeClr val="tx1"/>
            </a:solidFill>
          </a:ln>
        </p:spPr>
      </p:pic>
      <p:sp>
        <p:nvSpPr>
          <p:cNvPr id="36" name="Arrow: Right 35">
            <a:extLst>
              <a:ext uri="{FF2B5EF4-FFF2-40B4-BE49-F238E27FC236}">
                <a16:creationId xmlns:a16="http://schemas.microsoft.com/office/drawing/2014/main" id="{100561F0-BCC3-B6F3-1A41-20BF59F46FAA}"/>
              </a:ext>
            </a:extLst>
          </p:cNvPr>
          <p:cNvSpPr/>
          <p:nvPr/>
        </p:nvSpPr>
        <p:spPr>
          <a:xfrm>
            <a:off x="1845044" y="2566098"/>
            <a:ext cx="823226" cy="277905"/>
          </a:xfrm>
          <a:prstGeom prst="rightArrow">
            <a:avLst>
              <a:gd name="adj1" fmla="val 30645"/>
              <a:gd name="adj2" fmla="val 10161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AD103E0D-6834-7C10-F425-9A1252C54EDF}"/>
              </a:ext>
            </a:extLst>
          </p:cNvPr>
          <p:cNvSpPr/>
          <p:nvPr/>
        </p:nvSpPr>
        <p:spPr>
          <a:xfrm>
            <a:off x="271423" y="1658181"/>
            <a:ext cx="1652319" cy="356476"/>
          </a:xfrm>
          <a:prstGeom prst="roundRect">
            <a:avLst/>
          </a:prstGeom>
          <a:solidFill>
            <a:schemeClr val="bg1"/>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Importing</a:t>
            </a:r>
          </a:p>
        </p:txBody>
      </p:sp>
      <p:sp>
        <p:nvSpPr>
          <p:cNvPr id="40" name="Rectangle: Rounded Corners 39">
            <a:extLst>
              <a:ext uri="{FF2B5EF4-FFF2-40B4-BE49-F238E27FC236}">
                <a16:creationId xmlns:a16="http://schemas.microsoft.com/office/drawing/2014/main" id="{82B968DB-4F55-665F-EB1F-C7F4486A4D83}"/>
              </a:ext>
            </a:extLst>
          </p:cNvPr>
          <p:cNvSpPr/>
          <p:nvPr/>
        </p:nvSpPr>
        <p:spPr>
          <a:xfrm>
            <a:off x="2820843" y="1656309"/>
            <a:ext cx="2499728" cy="356476"/>
          </a:xfrm>
          <a:prstGeom prst="roundRect">
            <a:avLst/>
          </a:prstGeom>
          <a:solidFill>
            <a:schemeClr val="bg1"/>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Validating</a:t>
            </a:r>
          </a:p>
        </p:txBody>
      </p:sp>
      <p:sp>
        <p:nvSpPr>
          <p:cNvPr id="41" name="Rectangle: Rounded Corners 40">
            <a:extLst>
              <a:ext uri="{FF2B5EF4-FFF2-40B4-BE49-F238E27FC236}">
                <a16:creationId xmlns:a16="http://schemas.microsoft.com/office/drawing/2014/main" id="{36A34FD3-450B-6555-9FF7-564A89DFF449}"/>
              </a:ext>
            </a:extLst>
          </p:cNvPr>
          <p:cNvSpPr/>
          <p:nvPr/>
        </p:nvSpPr>
        <p:spPr>
          <a:xfrm>
            <a:off x="6321368" y="1656309"/>
            <a:ext cx="2419220" cy="356476"/>
          </a:xfrm>
          <a:prstGeom prst="roundRect">
            <a:avLst/>
          </a:prstGeom>
          <a:solidFill>
            <a:schemeClr val="bg1"/>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Cleaning &amp; Transforming</a:t>
            </a:r>
          </a:p>
        </p:txBody>
      </p:sp>
      <p:sp>
        <p:nvSpPr>
          <p:cNvPr id="42" name="Rectangle: Rounded Corners 41">
            <a:extLst>
              <a:ext uri="{FF2B5EF4-FFF2-40B4-BE49-F238E27FC236}">
                <a16:creationId xmlns:a16="http://schemas.microsoft.com/office/drawing/2014/main" id="{FE6D1DFE-3955-EEBC-CFD0-AF57CF477D1E}"/>
              </a:ext>
            </a:extLst>
          </p:cNvPr>
          <p:cNvSpPr/>
          <p:nvPr/>
        </p:nvSpPr>
        <p:spPr>
          <a:xfrm>
            <a:off x="9420849" y="1672077"/>
            <a:ext cx="2380837" cy="356476"/>
          </a:xfrm>
          <a:prstGeom prst="roundRect">
            <a:avLst/>
          </a:prstGeom>
          <a:solidFill>
            <a:schemeClr val="bg1"/>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Separting &amp; Connecting</a:t>
            </a:r>
          </a:p>
        </p:txBody>
      </p:sp>
      <p:sp>
        <p:nvSpPr>
          <p:cNvPr id="44" name="Rectangle: Rounded Corners 43">
            <a:extLst>
              <a:ext uri="{FF2B5EF4-FFF2-40B4-BE49-F238E27FC236}">
                <a16:creationId xmlns:a16="http://schemas.microsoft.com/office/drawing/2014/main" id="{C0640902-638A-91D1-314A-5555F2EF7314}"/>
              </a:ext>
            </a:extLst>
          </p:cNvPr>
          <p:cNvSpPr/>
          <p:nvPr/>
        </p:nvSpPr>
        <p:spPr>
          <a:xfrm>
            <a:off x="6143655" y="1497106"/>
            <a:ext cx="2770792" cy="4517046"/>
          </a:xfrm>
          <a:prstGeom prst="roundRect">
            <a:avLst>
              <a:gd name="adj" fmla="val 5487"/>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F345C8AE-E6B3-A008-4B97-9D93095E66AD}"/>
              </a:ext>
            </a:extLst>
          </p:cNvPr>
          <p:cNvSpPr/>
          <p:nvPr/>
        </p:nvSpPr>
        <p:spPr>
          <a:xfrm>
            <a:off x="9209230" y="1497106"/>
            <a:ext cx="2770792" cy="4517045"/>
          </a:xfrm>
          <a:prstGeom prst="roundRect">
            <a:avLst>
              <a:gd name="adj" fmla="val 5487"/>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30DC6B75-D0B3-38E8-F1C7-E22018FD04E7}"/>
              </a:ext>
            </a:extLst>
          </p:cNvPr>
          <p:cNvSpPr/>
          <p:nvPr/>
        </p:nvSpPr>
        <p:spPr>
          <a:xfrm>
            <a:off x="5677398" y="2566098"/>
            <a:ext cx="823226" cy="277905"/>
          </a:xfrm>
          <a:prstGeom prst="rightArrow">
            <a:avLst>
              <a:gd name="adj1" fmla="val 30645"/>
              <a:gd name="adj2" fmla="val 10161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324F4227-82EA-5F34-BD85-12CD7589574C}"/>
              </a:ext>
            </a:extLst>
          </p:cNvPr>
          <p:cNvSpPr/>
          <p:nvPr/>
        </p:nvSpPr>
        <p:spPr>
          <a:xfrm>
            <a:off x="8732456" y="2624280"/>
            <a:ext cx="823226" cy="277905"/>
          </a:xfrm>
          <a:prstGeom prst="rightArrow">
            <a:avLst>
              <a:gd name="adj1" fmla="val 30645"/>
              <a:gd name="adj2" fmla="val 10161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8680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5014620" y="0"/>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hlinkClick r:id="rId2" action="ppaction://hlinksldjump"/>
            <a:extLst>
              <a:ext uri="{FF2B5EF4-FFF2-40B4-BE49-F238E27FC236}">
                <a16:creationId xmlns:a16="http://schemas.microsoft.com/office/drawing/2014/main" id="{F1CC0FA9-EC0D-A214-181F-6253FBD40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hlinkClick r:id="rId4" action="ppaction://hlinksldjump"/>
            <a:extLst>
              <a:ext uri="{FF2B5EF4-FFF2-40B4-BE49-F238E27FC236}">
                <a16:creationId xmlns:a16="http://schemas.microsoft.com/office/drawing/2014/main" id="{246906E7-9161-9D39-14D8-745AD507F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hlinkClick r:id="rId6" action="ppaction://hlinksldjump"/>
            <a:extLst>
              <a:ext uri="{FF2B5EF4-FFF2-40B4-BE49-F238E27FC236}">
                <a16:creationId xmlns:a16="http://schemas.microsoft.com/office/drawing/2014/main" id="{7576D514-5369-13C4-A025-69F21A91ED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hlinkClick r:id="rId8" action="ppaction://hlinksldjump"/>
            <a:extLst>
              <a:ext uri="{FF2B5EF4-FFF2-40B4-BE49-F238E27FC236}">
                <a16:creationId xmlns:a16="http://schemas.microsoft.com/office/drawing/2014/main" id="{78D40070-4145-DF05-6510-7FD7ADEEBA3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hlinkClick r:id="rId10" action="ppaction://hlinksldjump"/>
            <a:extLst>
              <a:ext uri="{FF2B5EF4-FFF2-40B4-BE49-F238E27FC236}">
                <a16:creationId xmlns:a16="http://schemas.microsoft.com/office/drawing/2014/main" id="{4A1E0B58-FDAD-828D-27A9-AD5336B5A6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hlinkClick r:id="rId12" action="ppaction://hlinksldjump"/>
            <a:extLst>
              <a:ext uri="{FF2B5EF4-FFF2-40B4-BE49-F238E27FC236}">
                <a16:creationId xmlns:a16="http://schemas.microsoft.com/office/drawing/2014/main" id="{2D5B96FF-8E7F-DC2D-EEB6-ACACFB4C5C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hlinkClick r:id="rId14" action="ppaction://hlinksldjump"/>
            <a:extLst>
              <a:ext uri="{FF2B5EF4-FFF2-40B4-BE49-F238E27FC236}">
                <a16:creationId xmlns:a16="http://schemas.microsoft.com/office/drawing/2014/main" id="{566DC0C6-2E19-9CAB-DDBE-9F6477C3C83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138BF3BE-611F-DF61-AA8D-8EBA8290B46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hlinkClick r:id="rId17" action="ppaction://hlinksldjump"/>
            <a:extLst>
              <a:ext uri="{FF2B5EF4-FFF2-40B4-BE49-F238E27FC236}">
                <a16:creationId xmlns:a16="http://schemas.microsoft.com/office/drawing/2014/main" id="{D3042137-B395-BA29-DD78-21F2A4E94B2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hlinkClick r:id="rId19" action="ppaction://hlinksldjump"/>
            <a:extLst>
              <a:ext uri="{FF2B5EF4-FFF2-40B4-BE49-F238E27FC236}">
                <a16:creationId xmlns:a16="http://schemas.microsoft.com/office/drawing/2014/main" id="{A34A6093-35DB-96E8-CEA9-0EE021F141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hlinkClick r:id="rId21" action="ppaction://hlinksldjump"/>
            <a:extLst>
              <a:ext uri="{FF2B5EF4-FFF2-40B4-BE49-F238E27FC236}">
                <a16:creationId xmlns:a16="http://schemas.microsoft.com/office/drawing/2014/main" id="{6097B44B-37C3-56EC-AB13-92BFF7B72C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2" name="Rectangle 1">
            <a:extLst>
              <a:ext uri="{FF2B5EF4-FFF2-40B4-BE49-F238E27FC236}">
                <a16:creationId xmlns:a16="http://schemas.microsoft.com/office/drawing/2014/main" id="{6C260391-5729-C554-E42B-BB79C70F664F}"/>
              </a:ext>
            </a:extLst>
          </p:cNvPr>
          <p:cNvSpPr/>
          <p:nvPr/>
        </p:nvSpPr>
        <p:spPr>
          <a:xfrm>
            <a:off x="0" y="6149788"/>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022F00-6B52-B956-A683-5B29650A4C34}"/>
              </a:ext>
            </a:extLst>
          </p:cNvPr>
          <p:cNvSpPr txBox="1"/>
          <p:nvPr/>
        </p:nvSpPr>
        <p:spPr>
          <a:xfrm>
            <a:off x="10166060" y="6287449"/>
            <a:ext cx="1908618" cy="461665"/>
          </a:xfrm>
          <a:prstGeom prst="rect">
            <a:avLst/>
          </a:prstGeom>
          <a:noFill/>
        </p:spPr>
        <p:txBody>
          <a:bodyPr wrap="square" rtlCol="0">
            <a:spAutoFit/>
          </a:bodyPr>
          <a:lstStyle/>
          <a:p>
            <a:pPr algn="r"/>
            <a:r>
              <a:rPr lang="en-US" sz="2400" b="1">
                <a:solidFill>
                  <a:schemeClr val="bg1">
                    <a:lumMod val="95000"/>
                  </a:schemeClr>
                </a:solidFill>
              </a:rPr>
              <a:t>7</a:t>
            </a:r>
            <a:endParaRPr lang="en-US">
              <a:solidFill>
                <a:schemeClr val="bg1">
                  <a:lumMod val="95000"/>
                </a:schemeClr>
              </a:solidFill>
            </a:endParaRPr>
          </a:p>
        </p:txBody>
      </p:sp>
      <p:sp>
        <p:nvSpPr>
          <p:cNvPr id="8" name="TextBox 7">
            <a:extLst>
              <a:ext uri="{FF2B5EF4-FFF2-40B4-BE49-F238E27FC236}">
                <a16:creationId xmlns:a16="http://schemas.microsoft.com/office/drawing/2014/main" id="{754EF1D9-376B-7B96-3EBE-DD774C768E63}"/>
              </a:ext>
            </a:extLst>
          </p:cNvPr>
          <p:cNvSpPr txBox="1"/>
          <p:nvPr/>
        </p:nvSpPr>
        <p:spPr>
          <a:xfrm>
            <a:off x="119061" y="6333615"/>
            <a:ext cx="5727186" cy="369332"/>
          </a:xfrm>
          <a:prstGeom prst="rect">
            <a:avLst/>
          </a:prstGeom>
          <a:noFill/>
        </p:spPr>
        <p:txBody>
          <a:bodyPr wrap="square" rtlCol="0">
            <a:spAutoFit/>
          </a:bodyPr>
          <a:lstStyle/>
          <a:p>
            <a:r>
              <a:rPr lang="en-GB">
                <a:solidFill>
                  <a:schemeClr val="bg1">
                    <a:lumMod val="95000"/>
                  </a:schemeClr>
                </a:solidFill>
              </a:rPr>
              <a:t>GDPR Data analysis with Power BI</a:t>
            </a:r>
          </a:p>
        </p:txBody>
      </p:sp>
      <p:sp>
        <p:nvSpPr>
          <p:cNvPr id="10" name="TextBox 9">
            <a:extLst>
              <a:ext uri="{FF2B5EF4-FFF2-40B4-BE49-F238E27FC236}">
                <a16:creationId xmlns:a16="http://schemas.microsoft.com/office/drawing/2014/main" id="{3E209D7A-9D18-A929-E4FC-9CFA99528E63}"/>
              </a:ext>
            </a:extLst>
          </p:cNvPr>
          <p:cNvSpPr txBox="1"/>
          <p:nvPr/>
        </p:nvSpPr>
        <p:spPr>
          <a:xfrm>
            <a:off x="1073370" y="707450"/>
            <a:ext cx="7712042" cy="707886"/>
          </a:xfrm>
          <a:prstGeom prst="rect">
            <a:avLst/>
          </a:prstGeom>
          <a:noFill/>
        </p:spPr>
        <p:txBody>
          <a:bodyPr wrap="square" rtlCol="0">
            <a:spAutoFit/>
          </a:bodyPr>
          <a:lstStyle/>
          <a:p>
            <a:r>
              <a:rPr lang="en-US" sz="4000" b="1"/>
              <a:t>Exploratory Data Analysis</a:t>
            </a:r>
          </a:p>
        </p:txBody>
      </p:sp>
      <p:pic>
        <p:nvPicPr>
          <p:cNvPr id="33" name="Picture 32">
            <a:extLst>
              <a:ext uri="{FF2B5EF4-FFF2-40B4-BE49-F238E27FC236}">
                <a16:creationId xmlns:a16="http://schemas.microsoft.com/office/drawing/2014/main" id="{EAF3E9E3-4A5B-D5D2-5F7B-3F6095F15B66}"/>
              </a:ext>
            </a:extLst>
          </p:cNvPr>
          <p:cNvPicPr>
            <a:picLocks noChangeAspect="1"/>
          </p:cNvPicPr>
          <p:nvPr/>
        </p:nvPicPr>
        <p:blipFill>
          <a:blip r:embed="rId23"/>
          <a:stretch>
            <a:fillRect/>
          </a:stretch>
        </p:blipFill>
        <p:spPr>
          <a:xfrm>
            <a:off x="856764" y="1832457"/>
            <a:ext cx="5069362" cy="2694253"/>
          </a:xfrm>
          <a:prstGeom prst="rect">
            <a:avLst/>
          </a:prstGeom>
          <a:effectLst>
            <a:outerShdw blurRad="63500" sx="102000" sy="102000" algn="ctr" rotWithShape="0">
              <a:prstClr val="black">
                <a:alpha val="40000"/>
              </a:prstClr>
            </a:outerShdw>
          </a:effectLst>
        </p:spPr>
      </p:pic>
      <p:pic>
        <p:nvPicPr>
          <p:cNvPr id="35" name="Picture 34">
            <a:extLst>
              <a:ext uri="{FF2B5EF4-FFF2-40B4-BE49-F238E27FC236}">
                <a16:creationId xmlns:a16="http://schemas.microsoft.com/office/drawing/2014/main" id="{5D600769-89BB-1AF6-05D7-AE6A7906A671}"/>
              </a:ext>
            </a:extLst>
          </p:cNvPr>
          <p:cNvPicPr>
            <a:picLocks noChangeAspect="1"/>
          </p:cNvPicPr>
          <p:nvPr/>
        </p:nvPicPr>
        <p:blipFill>
          <a:blip r:embed="rId24"/>
          <a:stretch>
            <a:fillRect/>
          </a:stretch>
        </p:blipFill>
        <p:spPr>
          <a:xfrm>
            <a:off x="3520171" y="2539581"/>
            <a:ext cx="5069362" cy="2697397"/>
          </a:xfrm>
          <a:prstGeom prst="rect">
            <a:avLst/>
          </a:prstGeom>
          <a:effectLst>
            <a:outerShdw blurRad="63500" sx="102000" sy="102000" algn="ctr" rotWithShape="0">
              <a:prstClr val="black">
                <a:alpha val="40000"/>
              </a:prstClr>
            </a:outerShdw>
          </a:effectLst>
        </p:spPr>
      </p:pic>
      <p:pic>
        <p:nvPicPr>
          <p:cNvPr id="39" name="Picture 38">
            <a:extLst>
              <a:ext uri="{FF2B5EF4-FFF2-40B4-BE49-F238E27FC236}">
                <a16:creationId xmlns:a16="http://schemas.microsoft.com/office/drawing/2014/main" id="{B75C67B1-54E9-BA23-DC2E-B3F13D4BDF41}"/>
              </a:ext>
            </a:extLst>
          </p:cNvPr>
          <p:cNvPicPr>
            <a:picLocks noChangeAspect="1"/>
          </p:cNvPicPr>
          <p:nvPr/>
        </p:nvPicPr>
        <p:blipFill>
          <a:blip r:embed="rId25"/>
          <a:stretch>
            <a:fillRect/>
          </a:stretch>
        </p:blipFill>
        <p:spPr>
          <a:xfrm>
            <a:off x="6183578" y="3038414"/>
            <a:ext cx="5069362" cy="269068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1350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85BA121-3B0B-9831-5ECA-0A2BBFA2C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697" y="1896747"/>
            <a:ext cx="4381500" cy="3952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53D35E-2A15-5A9F-77B5-A4AF0D1C198C}"/>
              </a:ext>
            </a:extLst>
          </p:cNvPr>
          <p:cNvSpPr/>
          <p:nvPr/>
        </p:nvSpPr>
        <p:spPr>
          <a:xfrm>
            <a:off x="0" y="0"/>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062D5C-79AD-353B-4590-A5BEC131A7FC}"/>
              </a:ext>
            </a:extLst>
          </p:cNvPr>
          <p:cNvSpPr/>
          <p:nvPr/>
        </p:nvSpPr>
        <p:spPr>
          <a:xfrm>
            <a:off x="5730042" y="0"/>
            <a:ext cx="704850" cy="708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low confidence">
            <a:hlinkClick r:id="rId3" action="ppaction://hlinksldjump"/>
            <a:extLst>
              <a:ext uri="{FF2B5EF4-FFF2-40B4-BE49-F238E27FC236}">
                <a16:creationId xmlns:a16="http://schemas.microsoft.com/office/drawing/2014/main" id="{F1CC0FA9-EC0D-A214-181F-6253FBD40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1" y="120742"/>
            <a:ext cx="475488" cy="475488"/>
          </a:xfrm>
          <a:prstGeom prst="rect">
            <a:avLst/>
          </a:prstGeom>
        </p:spPr>
      </p:pic>
      <p:pic>
        <p:nvPicPr>
          <p:cNvPr id="9" name="Picture 8" descr="Shape&#10;&#10;Description automatically generated with low confidence">
            <a:hlinkClick r:id="rId5" action="ppaction://hlinksldjump"/>
            <a:extLst>
              <a:ext uri="{FF2B5EF4-FFF2-40B4-BE49-F238E27FC236}">
                <a16:creationId xmlns:a16="http://schemas.microsoft.com/office/drawing/2014/main" id="{246906E7-9161-9D39-14D8-745AD507F8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245" y="120742"/>
            <a:ext cx="476250" cy="476250"/>
          </a:xfrm>
          <a:prstGeom prst="rect">
            <a:avLst/>
          </a:prstGeom>
        </p:spPr>
      </p:pic>
      <p:pic>
        <p:nvPicPr>
          <p:cNvPr id="12" name="Picture 11">
            <a:hlinkClick r:id="rId7" action="ppaction://hlinksldjump"/>
            <a:extLst>
              <a:ext uri="{FF2B5EF4-FFF2-40B4-BE49-F238E27FC236}">
                <a16:creationId xmlns:a16="http://schemas.microsoft.com/office/drawing/2014/main" id="{7576D514-5369-13C4-A025-69F21A91ED8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68375" y="115981"/>
            <a:ext cx="476250" cy="476250"/>
          </a:xfrm>
          <a:prstGeom prst="rect">
            <a:avLst/>
          </a:prstGeom>
        </p:spPr>
      </p:pic>
      <p:pic>
        <p:nvPicPr>
          <p:cNvPr id="14" name="Picture 13">
            <a:hlinkClick r:id="rId9" action="ppaction://hlinksldjump"/>
            <a:extLst>
              <a:ext uri="{FF2B5EF4-FFF2-40B4-BE49-F238E27FC236}">
                <a16:creationId xmlns:a16="http://schemas.microsoft.com/office/drawing/2014/main" id="{78D40070-4145-DF05-6510-7FD7ADEEBA3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552191" y="120742"/>
            <a:ext cx="475488" cy="475488"/>
          </a:xfrm>
          <a:prstGeom prst="rect">
            <a:avLst/>
          </a:prstGeom>
        </p:spPr>
      </p:pic>
      <p:pic>
        <p:nvPicPr>
          <p:cNvPr id="16" name="Picture 15" descr="Shape&#10;&#10;Description automatically generated with low confidence">
            <a:hlinkClick r:id="rId11" action="ppaction://hlinksldjump"/>
            <a:extLst>
              <a:ext uri="{FF2B5EF4-FFF2-40B4-BE49-F238E27FC236}">
                <a16:creationId xmlns:a16="http://schemas.microsoft.com/office/drawing/2014/main" id="{4A1E0B58-FDAD-828D-27A9-AD5336B5A6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4559" y="115981"/>
            <a:ext cx="475488" cy="475488"/>
          </a:xfrm>
          <a:prstGeom prst="rect">
            <a:avLst/>
          </a:prstGeom>
        </p:spPr>
      </p:pic>
      <p:pic>
        <p:nvPicPr>
          <p:cNvPr id="18" name="Picture 17" descr="Shape&#10;&#10;Description automatically generated with low confidence">
            <a:hlinkClick r:id="rId13" action="ppaction://hlinksldjump"/>
            <a:extLst>
              <a:ext uri="{FF2B5EF4-FFF2-40B4-BE49-F238E27FC236}">
                <a16:creationId xmlns:a16="http://schemas.microsoft.com/office/drawing/2014/main" id="{2D5B96FF-8E7F-DC2D-EEB6-ACACFB4C5CB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99981" y="115981"/>
            <a:ext cx="475488" cy="475488"/>
          </a:xfrm>
          <a:prstGeom prst="rect">
            <a:avLst/>
          </a:prstGeom>
        </p:spPr>
      </p:pic>
      <p:pic>
        <p:nvPicPr>
          <p:cNvPr id="20" name="Picture 19" descr="Shape&#10;&#10;Description automatically generated with low confidence">
            <a:hlinkClick r:id="rId15" action="ppaction://hlinksldjump"/>
            <a:extLst>
              <a:ext uri="{FF2B5EF4-FFF2-40B4-BE49-F238E27FC236}">
                <a16:creationId xmlns:a16="http://schemas.microsoft.com/office/drawing/2014/main" id="{566DC0C6-2E19-9CAB-DDBE-9F6477C3C83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15403" y="115981"/>
            <a:ext cx="475488" cy="475488"/>
          </a:xfrm>
          <a:prstGeom prst="rect">
            <a:avLst/>
          </a:prstGeom>
        </p:spPr>
      </p:pic>
      <p:pic>
        <p:nvPicPr>
          <p:cNvPr id="26" name="Picture 25" descr="Shape&#10;&#10;Description automatically generated with low confidence">
            <a:hlinkClick r:id="rId17" action="ppaction://hlinksldjump"/>
            <a:extLst>
              <a:ext uri="{FF2B5EF4-FFF2-40B4-BE49-F238E27FC236}">
                <a16:creationId xmlns:a16="http://schemas.microsoft.com/office/drawing/2014/main" id="{138BF3BE-611F-DF61-AA8D-8EBA8290B46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29301" y="115981"/>
            <a:ext cx="475488" cy="475488"/>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D3042137-B395-BA29-DD78-21F2A4E94B2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6247" y="120742"/>
            <a:ext cx="475488" cy="475488"/>
          </a:xfrm>
          <a:prstGeom prst="rect">
            <a:avLst/>
          </a:prstGeom>
        </p:spPr>
      </p:pic>
      <p:pic>
        <p:nvPicPr>
          <p:cNvPr id="30" name="Picture 29" descr="Shape&#10;&#10;Description automatically generated with low confidence">
            <a:hlinkClick r:id="rId20" action="ppaction://hlinksldjump"/>
            <a:extLst>
              <a:ext uri="{FF2B5EF4-FFF2-40B4-BE49-F238E27FC236}">
                <a16:creationId xmlns:a16="http://schemas.microsoft.com/office/drawing/2014/main" id="{A34A6093-35DB-96E8-CEA9-0EE021F1411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60145" y="115981"/>
            <a:ext cx="475488" cy="475488"/>
          </a:xfrm>
          <a:prstGeom prst="rect">
            <a:avLst/>
          </a:prstGeom>
        </p:spPr>
      </p:pic>
      <p:pic>
        <p:nvPicPr>
          <p:cNvPr id="32" name="Picture 31" descr="Shape&#10;&#10;Description automatically generated with low confidence">
            <a:hlinkClick r:id="rId22" action="ppaction://hlinksldjump"/>
            <a:extLst>
              <a:ext uri="{FF2B5EF4-FFF2-40B4-BE49-F238E27FC236}">
                <a16:creationId xmlns:a16="http://schemas.microsoft.com/office/drawing/2014/main" id="{6097B44B-37C3-56EC-AB13-92BFF7B72C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4043" y="115981"/>
            <a:ext cx="475488" cy="475488"/>
          </a:xfrm>
          <a:prstGeom prst="rect">
            <a:avLst/>
          </a:prstGeom>
        </p:spPr>
      </p:pic>
      <p:sp>
        <p:nvSpPr>
          <p:cNvPr id="2" name="Rectangle 1">
            <a:extLst>
              <a:ext uri="{FF2B5EF4-FFF2-40B4-BE49-F238E27FC236}">
                <a16:creationId xmlns:a16="http://schemas.microsoft.com/office/drawing/2014/main" id="{CF7BD6D4-34DC-A067-21E7-A32E58EA234D}"/>
              </a:ext>
            </a:extLst>
          </p:cNvPr>
          <p:cNvSpPr/>
          <p:nvPr/>
        </p:nvSpPr>
        <p:spPr>
          <a:xfrm>
            <a:off x="0" y="6149788"/>
            <a:ext cx="12192000" cy="70821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DC8A2D5-5AED-FF82-3A5D-487803392F02}"/>
              </a:ext>
            </a:extLst>
          </p:cNvPr>
          <p:cNvSpPr txBox="1"/>
          <p:nvPr/>
        </p:nvSpPr>
        <p:spPr>
          <a:xfrm>
            <a:off x="10166060" y="6287449"/>
            <a:ext cx="1908618" cy="461665"/>
          </a:xfrm>
          <a:prstGeom prst="rect">
            <a:avLst/>
          </a:prstGeom>
          <a:noFill/>
        </p:spPr>
        <p:txBody>
          <a:bodyPr wrap="square" rtlCol="0">
            <a:spAutoFit/>
          </a:bodyPr>
          <a:lstStyle/>
          <a:p>
            <a:pPr algn="r"/>
            <a:r>
              <a:rPr lang="en-US" sz="2400" b="1">
                <a:solidFill>
                  <a:schemeClr val="bg1">
                    <a:lumMod val="95000"/>
                  </a:schemeClr>
                </a:solidFill>
              </a:rPr>
              <a:t>8</a:t>
            </a:r>
            <a:endParaRPr lang="en-US">
              <a:solidFill>
                <a:schemeClr val="bg1">
                  <a:lumMod val="95000"/>
                </a:schemeClr>
              </a:solidFill>
            </a:endParaRPr>
          </a:p>
        </p:txBody>
      </p:sp>
      <p:sp>
        <p:nvSpPr>
          <p:cNvPr id="8" name="TextBox 7">
            <a:extLst>
              <a:ext uri="{FF2B5EF4-FFF2-40B4-BE49-F238E27FC236}">
                <a16:creationId xmlns:a16="http://schemas.microsoft.com/office/drawing/2014/main" id="{73BC0687-42BF-B8F7-CE7C-35FEE2C560FE}"/>
              </a:ext>
            </a:extLst>
          </p:cNvPr>
          <p:cNvSpPr txBox="1"/>
          <p:nvPr/>
        </p:nvSpPr>
        <p:spPr>
          <a:xfrm>
            <a:off x="119061" y="6333615"/>
            <a:ext cx="5727186" cy="369332"/>
          </a:xfrm>
          <a:prstGeom prst="rect">
            <a:avLst/>
          </a:prstGeom>
          <a:noFill/>
        </p:spPr>
        <p:txBody>
          <a:bodyPr wrap="square" rtlCol="0">
            <a:spAutoFit/>
          </a:bodyPr>
          <a:lstStyle/>
          <a:p>
            <a:r>
              <a:rPr lang="en-GB">
                <a:solidFill>
                  <a:schemeClr val="bg1">
                    <a:lumMod val="95000"/>
                  </a:schemeClr>
                </a:solidFill>
              </a:rPr>
              <a:t>GDPR Data analysis with Power BI</a:t>
            </a:r>
          </a:p>
        </p:txBody>
      </p:sp>
      <p:sp>
        <p:nvSpPr>
          <p:cNvPr id="10" name="TextBox 9">
            <a:extLst>
              <a:ext uri="{FF2B5EF4-FFF2-40B4-BE49-F238E27FC236}">
                <a16:creationId xmlns:a16="http://schemas.microsoft.com/office/drawing/2014/main" id="{BED9905C-966E-B544-2275-EFFD026D0114}"/>
              </a:ext>
            </a:extLst>
          </p:cNvPr>
          <p:cNvSpPr txBox="1"/>
          <p:nvPr/>
        </p:nvSpPr>
        <p:spPr>
          <a:xfrm>
            <a:off x="1073370" y="707450"/>
            <a:ext cx="7047075" cy="707886"/>
          </a:xfrm>
          <a:prstGeom prst="rect">
            <a:avLst/>
          </a:prstGeom>
          <a:noFill/>
        </p:spPr>
        <p:txBody>
          <a:bodyPr wrap="square" rtlCol="0">
            <a:spAutoFit/>
          </a:bodyPr>
          <a:lstStyle/>
          <a:p>
            <a:r>
              <a:rPr lang="en-US" sz="4000" b="1"/>
              <a:t>Dashboard design</a:t>
            </a:r>
          </a:p>
        </p:txBody>
      </p:sp>
      <p:sp>
        <p:nvSpPr>
          <p:cNvPr id="11" name="TextBox 10">
            <a:extLst>
              <a:ext uri="{FF2B5EF4-FFF2-40B4-BE49-F238E27FC236}">
                <a16:creationId xmlns:a16="http://schemas.microsoft.com/office/drawing/2014/main" id="{E6610C09-2A31-E641-4AD1-840BB57354B8}"/>
              </a:ext>
            </a:extLst>
          </p:cNvPr>
          <p:cNvSpPr txBox="1"/>
          <p:nvPr/>
        </p:nvSpPr>
        <p:spPr>
          <a:xfrm>
            <a:off x="1073370" y="1414743"/>
            <a:ext cx="7047075" cy="3416320"/>
          </a:xfrm>
          <a:prstGeom prst="rect">
            <a:avLst/>
          </a:prstGeom>
          <a:noFill/>
        </p:spPr>
        <p:txBody>
          <a:bodyPr wrap="square" rtlCol="0">
            <a:spAutoFit/>
          </a:bodyPr>
          <a:lstStyle/>
          <a:p>
            <a:pPr algn="just"/>
            <a:r>
              <a:rPr lang="en-GB" sz="2400" b="1">
                <a:solidFill>
                  <a:schemeClr val="accent1"/>
                </a:solidFill>
              </a:rPr>
              <a:t>Factors to consider</a:t>
            </a:r>
          </a:p>
          <a:p>
            <a:pPr marL="342900" indent="-342900" algn="just">
              <a:buFont typeface="Arial" panose="020B0604020202020204" pitchFamily="34" charset="0"/>
              <a:buChar char="•"/>
            </a:pPr>
            <a:r>
              <a:rPr lang="en-GB" sz="2400"/>
              <a:t>Who is the audience? – </a:t>
            </a:r>
            <a:r>
              <a:rPr lang="en-GB" sz="2400" b="1"/>
              <a:t>Data analyst team</a:t>
            </a:r>
          </a:p>
          <a:p>
            <a:pPr marL="342900" indent="-342900" algn="just">
              <a:buFont typeface="Arial" panose="020B0604020202020204" pitchFamily="34" charset="0"/>
              <a:buChar char="•"/>
            </a:pPr>
            <a:r>
              <a:rPr lang="en-GB" sz="2400"/>
              <a:t>What do they need? – </a:t>
            </a:r>
            <a:r>
              <a:rPr lang="en-GB" sz="2400" b="1"/>
              <a:t>Identify frequent violations</a:t>
            </a:r>
          </a:p>
          <a:p>
            <a:pPr marL="342900" indent="-342900" algn="just">
              <a:buFont typeface="Arial" panose="020B0604020202020204" pitchFamily="34" charset="0"/>
              <a:buChar char="•"/>
            </a:pPr>
            <a:r>
              <a:rPr lang="en-GB" sz="2400"/>
              <a:t>How can a dashboard help? – </a:t>
            </a:r>
            <a:r>
              <a:rPr lang="en-GB" sz="2400" b="1"/>
              <a:t>Visualizations and interactions</a:t>
            </a:r>
          </a:p>
          <a:p>
            <a:pPr algn="just"/>
            <a:endParaRPr lang="en-GB" sz="2400" b="1">
              <a:solidFill>
                <a:schemeClr val="accent1"/>
              </a:solidFill>
            </a:endParaRPr>
          </a:p>
          <a:p>
            <a:pPr algn="just"/>
            <a:r>
              <a:rPr lang="en-GB" sz="2400" b="1">
                <a:solidFill>
                  <a:schemeClr val="accent1"/>
                </a:solidFill>
              </a:rPr>
              <a:t>Dashboard choice</a:t>
            </a:r>
          </a:p>
          <a:p>
            <a:pPr marL="342900" indent="-342900" algn="just">
              <a:buFont typeface="Arial" panose="020B0604020202020204" pitchFamily="34" charset="0"/>
              <a:buChar char="•"/>
            </a:pPr>
            <a:r>
              <a:rPr lang="en-GB" sz="2400"/>
              <a:t>Should it be a functional or explorative dashboard? – </a:t>
            </a:r>
            <a:r>
              <a:rPr lang="en-GB" sz="2400" b="1"/>
              <a:t>Better be a balance between the two</a:t>
            </a:r>
          </a:p>
        </p:txBody>
      </p:sp>
    </p:spTree>
    <p:extLst>
      <p:ext uri="{BB962C8B-B14F-4D97-AF65-F5344CB8AC3E}">
        <p14:creationId xmlns:p14="http://schemas.microsoft.com/office/powerpoint/2010/main" val="2461474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586</Words>
  <Application>Microsoft Office PowerPoint</Application>
  <PresentationFormat>Widescreen</PresentationFormat>
  <Paragraphs>117</Paragraphs>
  <Slides>12</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7" baseType="lpstr">
      <vt:lpstr>Arial</vt:lpstr>
      <vt:lpstr>Calibri</vt:lpstr>
      <vt:lpstr>Calibri Light</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 Xuân Chính</dc:creator>
  <cp:lastModifiedBy>Mai Xuân Chính</cp:lastModifiedBy>
  <cp:revision>1</cp:revision>
  <dcterms:created xsi:type="dcterms:W3CDTF">2022-08-14T19:47:26Z</dcterms:created>
  <dcterms:modified xsi:type="dcterms:W3CDTF">2022-08-15T06:59:59Z</dcterms:modified>
</cp:coreProperties>
</file>